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4" r:id="rId3"/>
    <p:sldId id="301" r:id="rId4"/>
    <p:sldId id="275" r:id="rId5"/>
    <p:sldId id="276" r:id="rId6"/>
    <p:sldId id="311" r:id="rId7"/>
    <p:sldId id="313" r:id="rId8"/>
    <p:sldId id="312" r:id="rId9"/>
    <p:sldId id="309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ARA" initials="E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C3C646"/>
    <a:srgbClr val="4B1CF6"/>
    <a:srgbClr val="3399FF"/>
    <a:srgbClr val="0066FF"/>
    <a:srgbClr val="2940E9"/>
    <a:srgbClr val="1306BA"/>
    <a:srgbClr val="4A72A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3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65FED-A760-4FAF-81D2-5D2C7E28AC4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C5E018-5BC0-4595-8327-A50C46464FF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 rtl="1"/>
          <a:endParaRPr lang="ar-QA" sz="2000" b="1" dirty="0" smtClean="0">
            <a:solidFill>
              <a:schemeClr val="tx1"/>
            </a:solidFill>
          </a:endParaRPr>
        </a:p>
        <a:p>
          <a:pPr algn="ctr" rtl="1"/>
          <a:endParaRPr lang="ar-QA" sz="2000" b="0" dirty="0" smtClean="0">
            <a:solidFill>
              <a:schemeClr val="tx1"/>
            </a:solidFill>
          </a:endParaRPr>
        </a:p>
        <a:p>
          <a:pPr algn="ctr" rtl="1"/>
          <a:r>
            <a:rPr lang="ar-SA" sz="2000" b="0" dirty="0" smtClean="0">
              <a:solidFill>
                <a:schemeClr val="tx1"/>
              </a:solidFill>
            </a:rPr>
            <a:t>علاقة خفية تحيك وشائج متشابكة فيما بينهما</a:t>
          </a:r>
          <a:endParaRPr lang="ar-QA" sz="2000" b="0" dirty="0" smtClean="0">
            <a:solidFill>
              <a:schemeClr val="tx1"/>
            </a:solidFill>
          </a:endParaRPr>
        </a:p>
        <a:p>
          <a:pPr algn="ctr" rtl="1"/>
          <a:r>
            <a:rPr lang="ar-SA" sz="2000" b="0" dirty="0" smtClean="0">
              <a:solidFill>
                <a:schemeClr val="tx1"/>
              </a:solidFill>
            </a:rPr>
            <a:t>الأدب يتغير لأن التاريخ من حوله يتغير</a:t>
          </a:r>
          <a:endParaRPr lang="ar-QA" sz="2000" b="0" dirty="0" smtClean="0">
            <a:solidFill>
              <a:schemeClr val="tx1"/>
            </a:solidFill>
          </a:endParaRPr>
        </a:p>
        <a:p>
          <a:pPr algn="ctr" rtl="1"/>
          <a:r>
            <a:rPr lang="ar-QA" sz="2000" b="0" dirty="0" smtClean="0">
              <a:solidFill>
                <a:schemeClr val="tx1"/>
              </a:solidFill>
            </a:rPr>
            <a:t>تفاعل لنشاط أكبر ينبغي إعادة بنائه</a:t>
          </a:r>
        </a:p>
        <a:p>
          <a:pPr algn="ctr" rtl="1"/>
          <a:endParaRPr lang="ar-QA" sz="2000" b="1" dirty="0" smtClean="0">
            <a:solidFill>
              <a:schemeClr val="tx1"/>
            </a:solidFill>
          </a:endParaRPr>
        </a:p>
        <a:p>
          <a:pPr algn="ctr" rtl="1"/>
          <a:endParaRPr lang="ar-QA" sz="2000" dirty="0" smtClean="0">
            <a:solidFill>
              <a:schemeClr val="tx1"/>
            </a:solidFill>
          </a:endParaRPr>
        </a:p>
        <a:p>
          <a:pPr algn="ctr" rtl="1"/>
          <a:endParaRPr lang="ar-QA" sz="2000" b="1" dirty="0" smtClean="0">
            <a:solidFill>
              <a:schemeClr val="tx1"/>
            </a:solidFill>
          </a:endParaRPr>
        </a:p>
        <a:p>
          <a:pPr algn="ctr" rtl="1"/>
          <a:endParaRPr lang="en-US" sz="2400" b="1" dirty="0">
            <a:solidFill>
              <a:schemeClr val="tx1"/>
            </a:solidFill>
          </a:endParaRPr>
        </a:p>
      </dgm:t>
    </dgm:pt>
    <dgm:pt modelId="{2D0E602A-68D7-4BE0-8356-FAD7A39C3613}" type="parTrans" cxnId="{ADA3D132-09DF-440C-BBA1-E174A542E566}">
      <dgm:prSet/>
      <dgm:spPr/>
      <dgm:t>
        <a:bodyPr/>
        <a:lstStyle/>
        <a:p>
          <a:endParaRPr lang="en-US"/>
        </a:p>
      </dgm:t>
    </dgm:pt>
    <dgm:pt modelId="{1193A3D1-5019-452E-8E5E-9B020242946B}" type="sibTrans" cxnId="{ADA3D132-09DF-440C-BBA1-E174A542E566}">
      <dgm:prSet/>
      <dgm:spPr/>
      <dgm:t>
        <a:bodyPr/>
        <a:lstStyle/>
        <a:p>
          <a:endParaRPr lang="en-US"/>
        </a:p>
      </dgm:t>
    </dgm:pt>
    <dgm:pt modelId="{86BBCBF2-E293-45C7-9AFF-B6D86936BFEC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endParaRPr lang="en-US" sz="2000" dirty="0"/>
        </a:p>
      </dgm:t>
    </dgm:pt>
    <dgm:pt modelId="{8D447B53-C52B-4CD5-AE7C-B4F113F30E9F}" type="parTrans" cxnId="{89E054D6-9A7B-4A09-B419-B5A0A4A2B5D6}">
      <dgm:prSet/>
      <dgm:spPr/>
      <dgm:t>
        <a:bodyPr/>
        <a:lstStyle/>
        <a:p>
          <a:endParaRPr lang="en-US"/>
        </a:p>
      </dgm:t>
    </dgm:pt>
    <dgm:pt modelId="{A100B1C8-A181-4B61-B549-B74FFD44E8D0}" type="sibTrans" cxnId="{89E054D6-9A7B-4A09-B419-B5A0A4A2B5D6}">
      <dgm:prSet/>
      <dgm:spPr/>
      <dgm:t>
        <a:bodyPr/>
        <a:lstStyle/>
        <a:p>
          <a:endParaRPr lang="en-US"/>
        </a:p>
      </dgm:t>
    </dgm:pt>
    <dgm:pt modelId="{CF889425-D8F6-48DE-B9F7-558995EB676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endParaRPr lang="en-US" sz="2000" dirty="0"/>
        </a:p>
      </dgm:t>
    </dgm:pt>
    <dgm:pt modelId="{D3C68049-F0FC-4154-A96A-F63E11889704}" type="parTrans" cxnId="{5156FBF6-06AE-4A09-BE06-716EF1E01204}">
      <dgm:prSet/>
      <dgm:spPr/>
      <dgm:t>
        <a:bodyPr/>
        <a:lstStyle/>
        <a:p>
          <a:endParaRPr lang="en-US"/>
        </a:p>
      </dgm:t>
    </dgm:pt>
    <dgm:pt modelId="{BD4A52E5-6C32-4581-8883-1E4A40A50646}" type="sibTrans" cxnId="{5156FBF6-06AE-4A09-BE06-716EF1E01204}">
      <dgm:prSet/>
      <dgm:spPr/>
      <dgm:t>
        <a:bodyPr/>
        <a:lstStyle/>
        <a:p>
          <a:endParaRPr lang="en-US"/>
        </a:p>
      </dgm:t>
    </dgm:pt>
    <dgm:pt modelId="{75AE8B06-E921-4955-A209-47F34AD6006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QA" sz="2000" b="1" dirty="0" smtClean="0">
              <a:solidFill>
                <a:schemeClr val="tx1"/>
              </a:solidFill>
            </a:rPr>
            <a:t>مصدر تساؤل عن الوجود</a:t>
          </a:r>
          <a:endParaRPr lang="en-US" sz="2000" b="1" dirty="0">
            <a:solidFill>
              <a:schemeClr val="tx1"/>
            </a:solidFill>
          </a:endParaRPr>
        </a:p>
      </dgm:t>
    </dgm:pt>
    <dgm:pt modelId="{AF4DC822-A896-4DC4-845F-637018B59324}" type="parTrans" cxnId="{4785AC64-0446-4D01-896D-30E9ABB1964A}">
      <dgm:prSet/>
      <dgm:spPr/>
      <dgm:t>
        <a:bodyPr/>
        <a:lstStyle/>
        <a:p>
          <a:endParaRPr lang="en-US"/>
        </a:p>
      </dgm:t>
    </dgm:pt>
    <dgm:pt modelId="{BC82CE98-8C7A-47B1-9832-39742578A04A}" type="sibTrans" cxnId="{4785AC64-0446-4D01-896D-30E9ABB1964A}">
      <dgm:prSet/>
      <dgm:spPr/>
      <dgm:t>
        <a:bodyPr/>
        <a:lstStyle/>
        <a:p>
          <a:endParaRPr lang="en-US"/>
        </a:p>
      </dgm:t>
    </dgm:pt>
    <dgm:pt modelId="{48F945EE-A1EE-4CCB-9CC2-F5B05B0F016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QA" sz="2000" b="1" dirty="0" smtClean="0">
              <a:solidFill>
                <a:schemeClr val="tx1"/>
              </a:solidFill>
            </a:rPr>
            <a:t>أثر وتأثر</a:t>
          </a:r>
          <a:endParaRPr lang="en-US" sz="2000" b="1" dirty="0">
            <a:solidFill>
              <a:schemeClr val="tx1"/>
            </a:solidFill>
          </a:endParaRPr>
        </a:p>
      </dgm:t>
    </dgm:pt>
    <dgm:pt modelId="{1556CF2A-9651-457A-9A23-4BD8FEAF01B0}" type="parTrans" cxnId="{F8972E31-6F62-4A8A-BE7E-4F10A88A345F}">
      <dgm:prSet/>
      <dgm:spPr/>
      <dgm:t>
        <a:bodyPr/>
        <a:lstStyle/>
        <a:p>
          <a:endParaRPr lang="en-US"/>
        </a:p>
      </dgm:t>
    </dgm:pt>
    <dgm:pt modelId="{6C452C02-A507-49BB-9ECC-C9E4990BFD49}" type="sibTrans" cxnId="{F8972E31-6F62-4A8A-BE7E-4F10A88A345F}">
      <dgm:prSet/>
      <dgm:spPr/>
      <dgm:t>
        <a:bodyPr/>
        <a:lstStyle/>
        <a:p>
          <a:endParaRPr lang="en-US"/>
        </a:p>
      </dgm:t>
    </dgm:pt>
    <dgm:pt modelId="{3F1A2548-A4A8-48AC-820D-66165D0BF6F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QA" sz="2000" b="1" dirty="0" smtClean="0">
              <a:solidFill>
                <a:schemeClr val="tx1"/>
              </a:solidFill>
            </a:rPr>
            <a:t>مؤسسة اجتماعية فنية</a:t>
          </a:r>
          <a:endParaRPr lang="en-US" sz="2000" b="1" dirty="0">
            <a:solidFill>
              <a:schemeClr val="tx1"/>
            </a:solidFill>
          </a:endParaRPr>
        </a:p>
      </dgm:t>
    </dgm:pt>
    <dgm:pt modelId="{1DEB2EEC-2BD0-4DA0-8C77-BABA5D5665F4}" type="parTrans" cxnId="{12EB2BE6-7984-4053-9986-AE3E5C954BD9}">
      <dgm:prSet/>
      <dgm:spPr/>
      <dgm:t>
        <a:bodyPr/>
        <a:lstStyle/>
        <a:p>
          <a:endParaRPr lang="en-US"/>
        </a:p>
      </dgm:t>
    </dgm:pt>
    <dgm:pt modelId="{73AD83AC-CD1E-4DF5-819F-7E5637C48FF1}" type="sibTrans" cxnId="{12EB2BE6-7984-4053-9986-AE3E5C954BD9}">
      <dgm:prSet/>
      <dgm:spPr/>
      <dgm:t>
        <a:bodyPr/>
        <a:lstStyle/>
        <a:p>
          <a:endParaRPr lang="en-US"/>
        </a:p>
      </dgm:t>
    </dgm:pt>
    <dgm:pt modelId="{1ED248EE-1979-4A87-88B4-F3B2CA1910C5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QA" sz="2000" b="1" dirty="0" smtClean="0">
              <a:solidFill>
                <a:schemeClr val="tx1"/>
              </a:solidFill>
            </a:rPr>
            <a:t>معطى تاريخي واقعي</a:t>
          </a:r>
          <a:endParaRPr lang="en-US" sz="2000" b="1" dirty="0">
            <a:solidFill>
              <a:schemeClr val="tx1"/>
            </a:solidFill>
          </a:endParaRPr>
        </a:p>
      </dgm:t>
    </dgm:pt>
    <dgm:pt modelId="{521169F1-BAFB-4396-83B5-32820FC89267}" type="sibTrans" cxnId="{B38848B1-6124-467E-A20B-074B402BA83F}">
      <dgm:prSet/>
      <dgm:spPr/>
      <dgm:t>
        <a:bodyPr/>
        <a:lstStyle/>
        <a:p>
          <a:endParaRPr lang="en-US"/>
        </a:p>
      </dgm:t>
    </dgm:pt>
    <dgm:pt modelId="{BF6B532D-0247-42E2-92F5-170D39B9670A}" type="parTrans" cxnId="{B38848B1-6124-467E-A20B-074B402BA83F}">
      <dgm:prSet/>
      <dgm:spPr/>
      <dgm:t>
        <a:bodyPr/>
        <a:lstStyle/>
        <a:p>
          <a:endParaRPr lang="en-US"/>
        </a:p>
      </dgm:t>
    </dgm:pt>
    <dgm:pt modelId="{F9F40C1E-C988-46D6-8204-7310CCB1D24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endParaRPr lang="en-US" sz="2400" b="1" dirty="0">
            <a:solidFill>
              <a:schemeClr val="tx1"/>
            </a:solidFill>
          </a:endParaRPr>
        </a:p>
      </dgm:t>
    </dgm:pt>
    <dgm:pt modelId="{777BD9ED-0826-4631-80F3-52FB0ED74938}" type="parTrans" cxnId="{BAD66410-37F2-4DAD-A4F8-0E827CFC975D}">
      <dgm:prSet/>
      <dgm:spPr/>
      <dgm:t>
        <a:bodyPr/>
        <a:lstStyle/>
        <a:p>
          <a:endParaRPr lang="en-US"/>
        </a:p>
      </dgm:t>
    </dgm:pt>
    <dgm:pt modelId="{9C9BE674-94AD-4FDE-B82A-BE90D3DB97D5}" type="sibTrans" cxnId="{BAD66410-37F2-4DAD-A4F8-0E827CFC975D}">
      <dgm:prSet/>
      <dgm:spPr/>
      <dgm:t>
        <a:bodyPr/>
        <a:lstStyle/>
        <a:p>
          <a:endParaRPr lang="en-US"/>
        </a:p>
      </dgm:t>
    </dgm:pt>
    <dgm:pt modelId="{4F0C1591-4E8E-4C0A-9D0A-C618CC1BD23D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QA" sz="2000" b="1" dirty="0" smtClean="0">
              <a:solidFill>
                <a:schemeClr val="tx1"/>
              </a:solidFill>
            </a:rPr>
            <a:t>الموضوعية والحياد</a:t>
          </a:r>
          <a:endParaRPr lang="en-US" sz="2000" b="1" dirty="0">
            <a:solidFill>
              <a:schemeClr val="tx1"/>
            </a:solidFill>
          </a:endParaRPr>
        </a:p>
      </dgm:t>
    </dgm:pt>
    <dgm:pt modelId="{0FEC747B-513C-4503-A62B-F57F31A37BE3}" type="parTrans" cxnId="{CB7B970D-5FBA-454B-8F4D-B9DDD8D7E281}">
      <dgm:prSet/>
      <dgm:spPr/>
      <dgm:t>
        <a:bodyPr/>
        <a:lstStyle/>
        <a:p>
          <a:endParaRPr lang="en-US"/>
        </a:p>
      </dgm:t>
    </dgm:pt>
    <dgm:pt modelId="{22218EEF-1459-465B-9CB4-4B78ADA492FE}" type="sibTrans" cxnId="{CB7B970D-5FBA-454B-8F4D-B9DDD8D7E281}">
      <dgm:prSet/>
      <dgm:spPr/>
      <dgm:t>
        <a:bodyPr/>
        <a:lstStyle/>
        <a:p>
          <a:endParaRPr lang="en-US"/>
        </a:p>
      </dgm:t>
    </dgm:pt>
    <dgm:pt modelId="{266D426A-B882-42D9-854F-B3D149D8BDA1}" type="pres">
      <dgm:prSet presAssocID="{65565FED-A760-4FAF-81D2-5D2C7E28AC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E69F7D-F62A-41A2-BFDD-13D6D3A0643F}" type="pres">
      <dgm:prSet presAssocID="{DDC5E018-5BC0-4595-8327-A50C46464FF8}" presName="node" presStyleLbl="node1" presStyleIdx="0" presStyleCnt="3" custScaleX="138078" custLinFactNeighborX="-4667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0399B-5FC0-48C2-BF1C-E24ECCDBDC38}" type="pres">
      <dgm:prSet presAssocID="{1193A3D1-5019-452E-8E5E-9B020242946B}" presName="sibTrans" presStyleCnt="0"/>
      <dgm:spPr/>
    </dgm:pt>
    <dgm:pt modelId="{0B8EBFA5-B4F0-4011-ACB0-40115D30F65B}" type="pres">
      <dgm:prSet presAssocID="{86BBCBF2-E293-45C7-9AFF-B6D86936BFEC}" presName="node" presStyleLbl="node1" presStyleIdx="1" presStyleCnt="3" custScaleX="110841" custLinFactNeighborX="-2019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7EA50-C015-4A14-9623-0D2A1D7B0514}" type="pres">
      <dgm:prSet presAssocID="{A100B1C8-A181-4B61-B549-B74FFD44E8D0}" presName="sibTrans" presStyleCnt="0"/>
      <dgm:spPr/>
    </dgm:pt>
    <dgm:pt modelId="{3C6FC93D-B31B-4056-B8BF-9B35676869D8}" type="pres">
      <dgm:prSet presAssocID="{CF889425-D8F6-48DE-B9F7-558995EB6768}" presName="node" presStyleLbl="node1" presStyleIdx="2" presStyleCnt="3" custScaleX="110381" custLinFactNeighborX="-83999" custLinFactNeighborY="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C21FF-A3BB-4C5D-BA27-8CA035115EBB}" type="presOf" srcId="{DDC5E018-5BC0-4595-8327-A50C46464FF8}" destId="{ADE69F7D-F62A-41A2-BFDD-13D6D3A0643F}" srcOrd="0" destOrd="0" presId="urn:microsoft.com/office/officeart/2005/8/layout/hList6"/>
    <dgm:cxn modelId="{5156FBF6-06AE-4A09-BE06-716EF1E01204}" srcId="{65565FED-A760-4FAF-81D2-5D2C7E28AC4F}" destId="{CF889425-D8F6-48DE-B9F7-558995EB6768}" srcOrd="2" destOrd="0" parTransId="{D3C68049-F0FC-4154-A96A-F63E11889704}" sibTransId="{BD4A52E5-6C32-4581-8883-1E4A40A50646}"/>
    <dgm:cxn modelId="{4785AC64-0446-4D01-896D-30E9ABB1964A}" srcId="{86BBCBF2-E293-45C7-9AFF-B6D86936BFEC}" destId="{75AE8B06-E921-4955-A209-47F34AD6006B}" srcOrd="0" destOrd="0" parTransId="{AF4DC822-A896-4DC4-845F-637018B59324}" sibTransId="{BC82CE98-8C7A-47B1-9832-39742578A04A}"/>
    <dgm:cxn modelId="{62020231-AA5F-43F3-9EF4-33521C64362B}" type="presOf" srcId="{75AE8B06-E921-4955-A209-47F34AD6006B}" destId="{0B8EBFA5-B4F0-4011-ACB0-40115D30F65B}" srcOrd="0" destOrd="1" presId="urn:microsoft.com/office/officeart/2005/8/layout/hList6"/>
    <dgm:cxn modelId="{5E80C2C3-A80E-47C6-AFBD-44E147CD836D}" type="presOf" srcId="{CF889425-D8F6-48DE-B9F7-558995EB6768}" destId="{3C6FC93D-B31B-4056-B8BF-9B35676869D8}" srcOrd="0" destOrd="0" presId="urn:microsoft.com/office/officeart/2005/8/layout/hList6"/>
    <dgm:cxn modelId="{843A0994-0DA8-444A-957F-29D8C20A1296}" type="presOf" srcId="{86BBCBF2-E293-45C7-9AFF-B6D86936BFEC}" destId="{0B8EBFA5-B4F0-4011-ACB0-40115D30F65B}" srcOrd="0" destOrd="0" presId="urn:microsoft.com/office/officeart/2005/8/layout/hList6"/>
    <dgm:cxn modelId="{9FFF7861-DA6A-475D-AC9B-0F436B0F39C1}" type="presOf" srcId="{4F0C1591-4E8E-4C0A-9D0A-C618CC1BD23D}" destId="{3C6FC93D-B31B-4056-B8BF-9B35676869D8}" srcOrd="0" destOrd="2" presId="urn:microsoft.com/office/officeart/2005/8/layout/hList6"/>
    <dgm:cxn modelId="{ADA3D132-09DF-440C-BBA1-E174A542E566}" srcId="{65565FED-A760-4FAF-81D2-5D2C7E28AC4F}" destId="{DDC5E018-5BC0-4595-8327-A50C46464FF8}" srcOrd="0" destOrd="0" parTransId="{2D0E602A-68D7-4BE0-8356-FAD7A39C3613}" sibTransId="{1193A3D1-5019-452E-8E5E-9B020242946B}"/>
    <dgm:cxn modelId="{D89EAA6E-F11B-4924-AD31-A480FE8A8E92}" type="presOf" srcId="{3F1A2548-A4A8-48AC-820D-66165D0BF6FE}" destId="{0B8EBFA5-B4F0-4011-ACB0-40115D30F65B}" srcOrd="0" destOrd="3" presId="urn:microsoft.com/office/officeart/2005/8/layout/hList6"/>
    <dgm:cxn modelId="{F8972E31-6F62-4A8A-BE7E-4F10A88A345F}" srcId="{86BBCBF2-E293-45C7-9AFF-B6D86936BFEC}" destId="{48F945EE-A1EE-4CCB-9CC2-F5B05B0F0160}" srcOrd="1" destOrd="0" parTransId="{1556CF2A-9651-457A-9A23-4BD8FEAF01B0}" sibTransId="{6C452C02-A507-49BB-9ECC-C9E4990BFD49}"/>
    <dgm:cxn modelId="{2FFE7102-E6BB-46E9-BA0A-5963604AD9EC}" type="presOf" srcId="{48F945EE-A1EE-4CCB-9CC2-F5B05B0F0160}" destId="{0B8EBFA5-B4F0-4011-ACB0-40115D30F65B}" srcOrd="0" destOrd="2" presId="urn:microsoft.com/office/officeart/2005/8/layout/hList6"/>
    <dgm:cxn modelId="{B38848B1-6124-467E-A20B-074B402BA83F}" srcId="{CF889425-D8F6-48DE-B9F7-558995EB6768}" destId="{1ED248EE-1979-4A87-88B4-F3B2CA1910C5}" srcOrd="0" destOrd="0" parTransId="{BF6B532D-0247-42E2-92F5-170D39B9670A}" sibTransId="{521169F1-BAFB-4396-83B5-32820FC89267}"/>
    <dgm:cxn modelId="{1B9F0C32-1BF8-4B24-A2C5-2AE9A9AF7661}" type="presOf" srcId="{65565FED-A760-4FAF-81D2-5D2C7E28AC4F}" destId="{266D426A-B882-42D9-854F-B3D149D8BDA1}" srcOrd="0" destOrd="0" presId="urn:microsoft.com/office/officeart/2005/8/layout/hList6"/>
    <dgm:cxn modelId="{CB7B970D-5FBA-454B-8F4D-B9DDD8D7E281}" srcId="{CF889425-D8F6-48DE-B9F7-558995EB6768}" destId="{4F0C1591-4E8E-4C0A-9D0A-C618CC1BD23D}" srcOrd="1" destOrd="0" parTransId="{0FEC747B-513C-4503-A62B-F57F31A37BE3}" sibTransId="{22218EEF-1459-465B-9CB4-4B78ADA492FE}"/>
    <dgm:cxn modelId="{12EB2BE6-7984-4053-9986-AE3E5C954BD9}" srcId="{86BBCBF2-E293-45C7-9AFF-B6D86936BFEC}" destId="{3F1A2548-A4A8-48AC-820D-66165D0BF6FE}" srcOrd="2" destOrd="0" parTransId="{1DEB2EEC-2BD0-4DA0-8C77-BABA5D5665F4}" sibTransId="{73AD83AC-CD1E-4DF5-819F-7E5637C48FF1}"/>
    <dgm:cxn modelId="{89E054D6-9A7B-4A09-B419-B5A0A4A2B5D6}" srcId="{65565FED-A760-4FAF-81D2-5D2C7E28AC4F}" destId="{86BBCBF2-E293-45C7-9AFF-B6D86936BFEC}" srcOrd="1" destOrd="0" parTransId="{8D447B53-C52B-4CD5-AE7C-B4F113F30E9F}" sibTransId="{A100B1C8-A181-4B61-B549-B74FFD44E8D0}"/>
    <dgm:cxn modelId="{BAD66410-37F2-4DAD-A4F8-0E827CFC975D}" srcId="{86BBCBF2-E293-45C7-9AFF-B6D86936BFEC}" destId="{F9F40C1E-C988-46D6-8204-7310CCB1D246}" srcOrd="3" destOrd="0" parTransId="{777BD9ED-0826-4631-80F3-52FB0ED74938}" sibTransId="{9C9BE674-94AD-4FDE-B82A-BE90D3DB97D5}"/>
    <dgm:cxn modelId="{1ED759CE-8706-4209-9695-5026173D42E9}" type="presOf" srcId="{1ED248EE-1979-4A87-88B4-F3B2CA1910C5}" destId="{3C6FC93D-B31B-4056-B8BF-9B35676869D8}" srcOrd="0" destOrd="1" presId="urn:microsoft.com/office/officeart/2005/8/layout/hList6"/>
    <dgm:cxn modelId="{BA7B40BB-02C2-4C37-B159-EA3A0EB933C8}" type="presOf" srcId="{F9F40C1E-C988-46D6-8204-7310CCB1D246}" destId="{0B8EBFA5-B4F0-4011-ACB0-40115D30F65B}" srcOrd="0" destOrd="4" presId="urn:microsoft.com/office/officeart/2005/8/layout/hList6"/>
    <dgm:cxn modelId="{4C071EEA-504B-4CBA-B507-5CF0F32B8998}" type="presParOf" srcId="{266D426A-B882-42D9-854F-B3D149D8BDA1}" destId="{ADE69F7D-F62A-41A2-BFDD-13D6D3A0643F}" srcOrd="0" destOrd="0" presId="urn:microsoft.com/office/officeart/2005/8/layout/hList6"/>
    <dgm:cxn modelId="{96561583-039B-4000-BF45-4BC0276D0E25}" type="presParOf" srcId="{266D426A-B882-42D9-854F-B3D149D8BDA1}" destId="{FF10399B-5FC0-48C2-BF1C-E24ECCDBDC38}" srcOrd="1" destOrd="0" presId="urn:microsoft.com/office/officeart/2005/8/layout/hList6"/>
    <dgm:cxn modelId="{765F1E23-326D-4B0E-B291-CF82296D056E}" type="presParOf" srcId="{266D426A-B882-42D9-854F-B3D149D8BDA1}" destId="{0B8EBFA5-B4F0-4011-ACB0-40115D30F65B}" srcOrd="2" destOrd="0" presId="urn:microsoft.com/office/officeart/2005/8/layout/hList6"/>
    <dgm:cxn modelId="{CCF6E7AC-E13C-48B8-9F02-9603E3FEC51A}" type="presParOf" srcId="{266D426A-B882-42D9-854F-B3D149D8BDA1}" destId="{F537EA50-C015-4A14-9623-0D2A1D7B0514}" srcOrd="3" destOrd="0" presId="urn:microsoft.com/office/officeart/2005/8/layout/hList6"/>
    <dgm:cxn modelId="{7120A86D-D42A-4AF0-93E9-55355CC4CCCB}" type="presParOf" srcId="{266D426A-B882-42D9-854F-B3D149D8BDA1}" destId="{3C6FC93D-B31B-4056-B8BF-9B35676869D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4978A1-118A-4D3B-8CF5-23D042E2EEE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4D7F73-9E9B-4815-9A5D-9C8169486B24}" type="pres">
      <dgm:prSet presAssocID="{CC4978A1-118A-4D3B-8CF5-23D042E2EE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FF7A014-F8BF-4F8F-859F-BDD092F73587}" type="presOf" srcId="{CC4978A1-118A-4D3B-8CF5-23D042E2EEE8}" destId="{FA4D7F73-9E9B-4815-9A5D-9C8169486B2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AAB404-01FF-4FCE-953C-7C3966F2336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FFC998-7824-4B97-ADAD-BD163342007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 rtl="1"/>
          <a:r>
            <a:rPr lang="ar-QA" sz="2000" b="1" dirty="0" smtClean="0">
              <a:solidFill>
                <a:schemeClr val="tx1"/>
              </a:solidFill>
            </a:rPr>
            <a:t>رؤيا خيالية</a:t>
          </a:r>
          <a:endParaRPr lang="en-US" sz="2000" b="1" dirty="0">
            <a:solidFill>
              <a:schemeClr val="tx1"/>
            </a:solidFill>
          </a:endParaRPr>
        </a:p>
      </dgm:t>
    </dgm:pt>
    <dgm:pt modelId="{EE9B8A5B-8DA0-454C-85E9-7D4A5C694907}" type="parTrans" cxnId="{ED921812-73F5-4DFC-819B-73E1D2865F86}">
      <dgm:prSet/>
      <dgm:spPr/>
      <dgm:t>
        <a:bodyPr/>
        <a:lstStyle/>
        <a:p>
          <a:endParaRPr lang="en-US"/>
        </a:p>
      </dgm:t>
    </dgm:pt>
    <dgm:pt modelId="{6531D79D-BEF8-47B0-A2CA-A7C8860E062A}" type="sibTrans" cxnId="{ED921812-73F5-4DFC-819B-73E1D2865F86}">
      <dgm:prSet/>
      <dgm:spPr/>
      <dgm:t>
        <a:bodyPr/>
        <a:lstStyle/>
        <a:p>
          <a:endParaRPr lang="en-US"/>
        </a:p>
      </dgm:t>
    </dgm:pt>
    <dgm:pt modelId="{B0ADC92D-ABC7-41BF-990F-4BDA92E6FABD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 rtl="1"/>
          <a:r>
            <a:rPr lang="ar-QA" sz="2000" b="1" dirty="0" smtClean="0">
              <a:solidFill>
                <a:schemeClr val="tx1"/>
              </a:solidFill>
            </a:rPr>
            <a:t>يتحول إلى بديل عن الماضي</a:t>
          </a:r>
          <a:endParaRPr lang="en-US" sz="2000" b="1" dirty="0">
            <a:solidFill>
              <a:schemeClr val="tx1"/>
            </a:solidFill>
          </a:endParaRPr>
        </a:p>
      </dgm:t>
    </dgm:pt>
    <dgm:pt modelId="{3784E79B-7EFD-4C80-AC84-0995AE1D4B49}" type="parTrans" cxnId="{1E7F7563-3260-4403-B40E-4EB55D4A5FC1}">
      <dgm:prSet/>
      <dgm:spPr/>
      <dgm:t>
        <a:bodyPr/>
        <a:lstStyle/>
        <a:p>
          <a:endParaRPr lang="en-US"/>
        </a:p>
      </dgm:t>
    </dgm:pt>
    <dgm:pt modelId="{759D5DCE-F9AF-4B0A-808C-FAEDE88CA71C}" type="sibTrans" cxnId="{1E7F7563-3260-4403-B40E-4EB55D4A5FC1}">
      <dgm:prSet/>
      <dgm:spPr/>
      <dgm:t>
        <a:bodyPr/>
        <a:lstStyle/>
        <a:p>
          <a:endParaRPr lang="en-US"/>
        </a:p>
      </dgm:t>
    </dgm:pt>
    <dgm:pt modelId="{576BD927-0BFB-4023-80AB-7AFA95EFF2D1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ctr" rtl="1"/>
          <a:r>
            <a:rPr lang="ar-QA" sz="2000" b="1" dirty="0" smtClean="0">
              <a:solidFill>
                <a:schemeClr val="tx1"/>
              </a:solidFill>
            </a:rPr>
            <a:t>يخبر عن الممكن</a:t>
          </a:r>
          <a:endParaRPr lang="en-US" sz="2000" b="1" dirty="0">
            <a:solidFill>
              <a:schemeClr val="tx1"/>
            </a:solidFill>
          </a:endParaRPr>
        </a:p>
      </dgm:t>
    </dgm:pt>
    <dgm:pt modelId="{A1CE5B2F-9856-42E6-B9F7-A2F6E6F8A0E1}" type="parTrans" cxnId="{01F0A304-005E-489F-BA57-B3A837EF14DB}">
      <dgm:prSet/>
      <dgm:spPr/>
      <dgm:t>
        <a:bodyPr/>
        <a:lstStyle/>
        <a:p>
          <a:endParaRPr lang="en-US"/>
        </a:p>
      </dgm:t>
    </dgm:pt>
    <dgm:pt modelId="{E600D420-DB55-4497-9604-A90A27D901E5}" type="sibTrans" cxnId="{01F0A304-005E-489F-BA57-B3A837EF14DB}">
      <dgm:prSet/>
      <dgm:spPr/>
      <dgm:t>
        <a:bodyPr/>
        <a:lstStyle/>
        <a:p>
          <a:endParaRPr lang="en-US"/>
        </a:p>
      </dgm:t>
    </dgm:pt>
    <dgm:pt modelId="{B75CACC1-1EFA-4891-8965-A58EBCF9AFF1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QA" sz="2000" b="1" dirty="0" smtClean="0">
              <a:solidFill>
                <a:schemeClr val="tx1"/>
              </a:solidFill>
            </a:rPr>
            <a:t>شفرات دالة</a:t>
          </a:r>
          <a:endParaRPr lang="en-US" sz="2000" b="1" dirty="0">
            <a:solidFill>
              <a:schemeClr val="tx1"/>
            </a:solidFill>
          </a:endParaRPr>
        </a:p>
      </dgm:t>
    </dgm:pt>
    <dgm:pt modelId="{AEFEF1BF-2797-449B-819C-8577865EF95F}" type="parTrans" cxnId="{5BC33BF3-3799-4BF1-B1B7-1EAE2B1BBA1D}">
      <dgm:prSet/>
      <dgm:spPr/>
      <dgm:t>
        <a:bodyPr/>
        <a:lstStyle/>
        <a:p>
          <a:endParaRPr lang="en-US"/>
        </a:p>
      </dgm:t>
    </dgm:pt>
    <dgm:pt modelId="{4C4ED986-F808-44D5-9635-87DFD4B2684E}" type="sibTrans" cxnId="{5BC33BF3-3799-4BF1-B1B7-1EAE2B1BBA1D}">
      <dgm:prSet/>
      <dgm:spPr/>
      <dgm:t>
        <a:bodyPr/>
        <a:lstStyle/>
        <a:p>
          <a:endParaRPr lang="en-US"/>
        </a:p>
      </dgm:t>
    </dgm:pt>
    <dgm:pt modelId="{59E3878F-C8D9-4366-9021-E6D51B1F416D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QA" sz="2000" b="1" dirty="0" smtClean="0">
              <a:solidFill>
                <a:schemeClr val="tx1"/>
              </a:solidFill>
            </a:rPr>
            <a:t>سرد رؤى</a:t>
          </a:r>
          <a:endParaRPr lang="en-US" sz="2000" b="1" dirty="0">
            <a:solidFill>
              <a:schemeClr val="tx1"/>
            </a:solidFill>
          </a:endParaRPr>
        </a:p>
      </dgm:t>
    </dgm:pt>
    <dgm:pt modelId="{A4471692-34CC-4C61-A2B2-52FD96FAF217}" type="parTrans" cxnId="{AAA81B6C-9474-4D0C-8784-D9BE668A7996}">
      <dgm:prSet/>
      <dgm:spPr/>
      <dgm:t>
        <a:bodyPr/>
        <a:lstStyle/>
        <a:p>
          <a:endParaRPr lang="en-US"/>
        </a:p>
      </dgm:t>
    </dgm:pt>
    <dgm:pt modelId="{E7BB704D-B104-44BE-B578-50B72BD13BEC}" type="sibTrans" cxnId="{AAA81B6C-9474-4D0C-8784-D9BE668A7996}">
      <dgm:prSet/>
      <dgm:spPr/>
      <dgm:t>
        <a:bodyPr/>
        <a:lstStyle/>
        <a:p>
          <a:endParaRPr lang="en-US"/>
        </a:p>
      </dgm:t>
    </dgm:pt>
    <dgm:pt modelId="{0B9B4BFE-D393-4A8C-BD45-6EBE70ABBCA9}" type="pres">
      <dgm:prSet presAssocID="{53AAB404-01FF-4FCE-953C-7C3966F233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E08BCB-A0B2-4784-B94E-ADD45B9D5B86}" type="pres">
      <dgm:prSet presAssocID="{25FFC998-7824-4B97-ADAD-BD163342007C}" presName="node" presStyleLbl="node1" presStyleIdx="0" presStyleCnt="5" custScaleX="122831" custRadScaleRad="97262" custRadScaleInc="8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4585A-6AE5-4B90-A992-F5C222B67742}" type="pres">
      <dgm:prSet presAssocID="{25FFC998-7824-4B97-ADAD-BD163342007C}" presName="spNode" presStyleCnt="0"/>
      <dgm:spPr/>
    </dgm:pt>
    <dgm:pt modelId="{2FA81B2E-A10A-4513-A91B-F1AEAA54981C}" type="pres">
      <dgm:prSet presAssocID="{6531D79D-BEF8-47B0-A2CA-A7C8860E062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E33D74D-4354-4BB1-A557-2366753DFF09}" type="pres">
      <dgm:prSet presAssocID="{B0ADC92D-ABC7-41BF-990F-4BDA92E6FABD}" presName="node" presStyleLbl="node1" presStyleIdx="1" presStyleCnt="5" custScaleX="137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BA4F2-8490-4462-A52A-177788640B26}" type="pres">
      <dgm:prSet presAssocID="{B0ADC92D-ABC7-41BF-990F-4BDA92E6FABD}" presName="spNode" presStyleCnt="0"/>
      <dgm:spPr/>
    </dgm:pt>
    <dgm:pt modelId="{2D64A764-F3DC-443E-AFF9-80D20F5EA0D9}" type="pres">
      <dgm:prSet presAssocID="{759D5DCE-F9AF-4B0A-808C-FAEDE88CA71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93806CB-B6F4-4C32-8D35-E71A6AE78315}" type="pres">
      <dgm:prSet presAssocID="{576BD927-0BFB-4023-80AB-7AFA95EFF2D1}" presName="node" presStyleLbl="node1" presStyleIdx="2" presStyleCnt="5" custScaleX="140728" custRadScaleRad="108559" custRadScaleInc="-40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21E36-1E1F-4235-A0D5-FF72E7E0370D}" type="pres">
      <dgm:prSet presAssocID="{576BD927-0BFB-4023-80AB-7AFA95EFF2D1}" presName="spNode" presStyleCnt="0"/>
      <dgm:spPr/>
    </dgm:pt>
    <dgm:pt modelId="{DD5FFCB1-4F6A-485D-B14A-1CAFDAE4E2D5}" type="pres">
      <dgm:prSet presAssocID="{E600D420-DB55-4497-9604-A90A27D901E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4FA618E-CD80-4A20-877C-C61D75A03F1C}" type="pres">
      <dgm:prSet presAssocID="{B75CACC1-1EFA-4891-8965-A58EBCF9AFF1}" presName="node" presStyleLbl="node1" presStyleIdx="3" presStyleCnt="5" custScaleX="140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A31AB-3691-4964-82B1-C5E7B101E094}" type="pres">
      <dgm:prSet presAssocID="{B75CACC1-1EFA-4891-8965-A58EBCF9AFF1}" presName="spNode" presStyleCnt="0"/>
      <dgm:spPr/>
    </dgm:pt>
    <dgm:pt modelId="{397C877C-F038-439F-B797-D8CDE2CAA9ED}" type="pres">
      <dgm:prSet presAssocID="{4C4ED986-F808-44D5-9635-87DFD4B2684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72A0E7B-6A64-49BE-8A04-A4340F90EEB9}" type="pres">
      <dgm:prSet presAssocID="{59E3878F-C8D9-4366-9021-E6D51B1F416D}" presName="node" presStyleLbl="node1" presStyleIdx="4" presStyleCnt="5" custScaleX="129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AD9BE-3580-4165-B4B7-6B176FD81536}" type="pres">
      <dgm:prSet presAssocID="{59E3878F-C8D9-4366-9021-E6D51B1F416D}" presName="spNode" presStyleCnt="0"/>
      <dgm:spPr/>
    </dgm:pt>
    <dgm:pt modelId="{4E003564-72AB-491C-AF0C-7A2B61702FDE}" type="pres">
      <dgm:prSet presAssocID="{E7BB704D-B104-44BE-B578-50B72BD13BE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6A2F0F9-DA2B-4CA2-AA7A-2912B5087D9C}" type="presOf" srcId="{E600D420-DB55-4497-9604-A90A27D901E5}" destId="{DD5FFCB1-4F6A-485D-B14A-1CAFDAE4E2D5}" srcOrd="0" destOrd="0" presId="urn:microsoft.com/office/officeart/2005/8/layout/cycle6"/>
    <dgm:cxn modelId="{7E60D5C7-9A54-428B-82A5-3B2147F91D6A}" type="presOf" srcId="{4C4ED986-F808-44D5-9635-87DFD4B2684E}" destId="{397C877C-F038-439F-B797-D8CDE2CAA9ED}" srcOrd="0" destOrd="0" presId="urn:microsoft.com/office/officeart/2005/8/layout/cycle6"/>
    <dgm:cxn modelId="{A09B4B0F-28B7-47F2-93FD-866C7366899F}" type="presOf" srcId="{59E3878F-C8D9-4366-9021-E6D51B1F416D}" destId="{A72A0E7B-6A64-49BE-8A04-A4340F90EEB9}" srcOrd="0" destOrd="0" presId="urn:microsoft.com/office/officeart/2005/8/layout/cycle6"/>
    <dgm:cxn modelId="{AAA81B6C-9474-4D0C-8784-D9BE668A7996}" srcId="{53AAB404-01FF-4FCE-953C-7C3966F2336B}" destId="{59E3878F-C8D9-4366-9021-E6D51B1F416D}" srcOrd="4" destOrd="0" parTransId="{A4471692-34CC-4C61-A2B2-52FD96FAF217}" sibTransId="{E7BB704D-B104-44BE-B578-50B72BD13BEC}"/>
    <dgm:cxn modelId="{CEDFB405-B3F3-4628-985F-16E4BDEDA883}" type="presOf" srcId="{B75CACC1-1EFA-4891-8965-A58EBCF9AFF1}" destId="{F4FA618E-CD80-4A20-877C-C61D75A03F1C}" srcOrd="0" destOrd="0" presId="urn:microsoft.com/office/officeart/2005/8/layout/cycle6"/>
    <dgm:cxn modelId="{1E7F7563-3260-4403-B40E-4EB55D4A5FC1}" srcId="{53AAB404-01FF-4FCE-953C-7C3966F2336B}" destId="{B0ADC92D-ABC7-41BF-990F-4BDA92E6FABD}" srcOrd="1" destOrd="0" parTransId="{3784E79B-7EFD-4C80-AC84-0995AE1D4B49}" sibTransId="{759D5DCE-F9AF-4B0A-808C-FAEDE88CA71C}"/>
    <dgm:cxn modelId="{5BC33BF3-3799-4BF1-B1B7-1EAE2B1BBA1D}" srcId="{53AAB404-01FF-4FCE-953C-7C3966F2336B}" destId="{B75CACC1-1EFA-4891-8965-A58EBCF9AFF1}" srcOrd="3" destOrd="0" parTransId="{AEFEF1BF-2797-449B-819C-8577865EF95F}" sibTransId="{4C4ED986-F808-44D5-9635-87DFD4B2684E}"/>
    <dgm:cxn modelId="{F51CEF37-54DC-4E09-B787-4E7BC795E12A}" type="presOf" srcId="{E7BB704D-B104-44BE-B578-50B72BD13BEC}" destId="{4E003564-72AB-491C-AF0C-7A2B61702FDE}" srcOrd="0" destOrd="0" presId="urn:microsoft.com/office/officeart/2005/8/layout/cycle6"/>
    <dgm:cxn modelId="{01F0A304-005E-489F-BA57-B3A837EF14DB}" srcId="{53AAB404-01FF-4FCE-953C-7C3966F2336B}" destId="{576BD927-0BFB-4023-80AB-7AFA95EFF2D1}" srcOrd="2" destOrd="0" parTransId="{A1CE5B2F-9856-42E6-B9F7-A2F6E6F8A0E1}" sibTransId="{E600D420-DB55-4497-9604-A90A27D901E5}"/>
    <dgm:cxn modelId="{ED8BED5E-96A3-422C-A6D1-3DA24C979AF2}" type="presOf" srcId="{576BD927-0BFB-4023-80AB-7AFA95EFF2D1}" destId="{393806CB-B6F4-4C32-8D35-E71A6AE78315}" srcOrd="0" destOrd="0" presId="urn:microsoft.com/office/officeart/2005/8/layout/cycle6"/>
    <dgm:cxn modelId="{24C52EF6-E4BB-4655-8B6B-41A9D50F3A82}" type="presOf" srcId="{759D5DCE-F9AF-4B0A-808C-FAEDE88CA71C}" destId="{2D64A764-F3DC-443E-AFF9-80D20F5EA0D9}" srcOrd="0" destOrd="0" presId="urn:microsoft.com/office/officeart/2005/8/layout/cycle6"/>
    <dgm:cxn modelId="{E5649FC3-4812-4AB9-812E-76D196D232BE}" type="presOf" srcId="{B0ADC92D-ABC7-41BF-990F-4BDA92E6FABD}" destId="{EE33D74D-4354-4BB1-A557-2366753DFF09}" srcOrd="0" destOrd="0" presId="urn:microsoft.com/office/officeart/2005/8/layout/cycle6"/>
    <dgm:cxn modelId="{ED921812-73F5-4DFC-819B-73E1D2865F86}" srcId="{53AAB404-01FF-4FCE-953C-7C3966F2336B}" destId="{25FFC998-7824-4B97-ADAD-BD163342007C}" srcOrd="0" destOrd="0" parTransId="{EE9B8A5B-8DA0-454C-85E9-7D4A5C694907}" sibTransId="{6531D79D-BEF8-47B0-A2CA-A7C8860E062A}"/>
    <dgm:cxn modelId="{369AAA9B-4279-4025-BF4C-9D598D4CC9F8}" type="presOf" srcId="{6531D79D-BEF8-47B0-A2CA-A7C8860E062A}" destId="{2FA81B2E-A10A-4513-A91B-F1AEAA54981C}" srcOrd="0" destOrd="0" presId="urn:microsoft.com/office/officeart/2005/8/layout/cycle6"/>
    <dgm:cxn modelId="{41D1F9A7-64B6-49DD-87B8-DA66B0591A2C}" type="presOf" srcId="{53AAB404-01FF-4FCE-953C-7C3966F2336B}" destId="{0B9B4BFE-D393-4A8C-BD45-6EBE70ABBCA9}" srcOrd="0" destOrd="0" presId="urn:microsoft.com/office/officeart/2005/8/layout/cycle6"/>
    <dgm:cxn modelId="{9C2C5C35-85AD-4226-890C-B78E89BCBA1E}" type="presOf" srcId="{25FFC998-7824-4B97-ADAD-BD163342007C}" destId="{0EE08BCB-A0B2-4784-B94E-ADD45B9D5B86}" srcOrd="0" destOrd="0" presId="urn:microsoft.com/office/officeart/2005/8/layout/cycle6"/>
    <dgm:cxn modelId="{69831662-1B44-4450-8F0A-FD60EDED837B}" type="presParOf" srcId="{0B9B4BFE-D393-4A8C-BD45-6EBE70ABBCA9}" destId="{0EE08BCB-A0B2-4784-B94E-ADD45B9D5B86}" srcOrd="0" destOrd="0" presId="urn:microsoft.com/office/officeart/2005/8/layout/cycle6"/>
    <dgm:cxn modelId="{F3133AC5-46BD-4E3D-ABFD-27B04194E24D}" type="presParOf" srcId="{0B9B4BFE-D393-4A8C-BD45-6EBE70ABBCA9}" destId="{BAA4585A-6AE5-4B90-A992-F5C222B67742}" srcOrd="1" destOrd="0" presId="urn:microsoft.com/office/officeart/2005/8/layout/cycle6"/>
    <dgm:cxn modelId="{A317F9E6-A007-40D5-BC74-5F81C2A13087}" type="presParOf" srcId="{0B9B4BFE-D393-4A8C-BD45-6EBE70ABBCA9}" destId="{2FA81B2E-A10A-4513-A91B-F1AEAA54981C}" srcOrd="2" destOrd="0" presId="urn:microsoft.com/office/officeart/2005/8/layout/cycle6"/>
    <dgm:cxn modelId="{A0D83B41-D45A-43A8-B5F2-4D69E6EB178E}" type="presParOf" srcId="{0B9B4BFE-D393-4A8C-BD45-6EBE70ABBCA9}" destId="{EE33D74D-4354-4BB1-A557-2366753DFF09}" srcOrd="3" destOrd="0" presId="urn:microsoft.com/office/officeart/2005/8/layout/cycle6"/>
    <dgm:cxn modelId="{7F1D6D32-3A3C-46AF-9990-F9AB35844324}" type="presParOf" srcId="{0B9B4BFE-D393-4A8C-BD45-6EBE70ABBCA9}" destId="{AA7BA4F2-8490-4462-A52A-177788640B26}" srcOrd="4" destOrd="0" presId="urn:microsoft.com/office/officeart/2005/8/layout/cycle6"/>
    <dgm:cxn modelId="{9064A026-84DD-4B91-A9B8-B46C0C595C39}" type="presParOf" srcId="{0B9B4BFE-D393-4A8C-BD45-6EBE70ABBCA9}" destId="{2D64A764-F3DC-443E-AFF9-80D20F5EA0D9}" srcOrd="5" destOrd="0" presId="urn:microsoft.com/office/officeart/2005/8/layout/cycle6"/>
    <dgm:cxn modelId="{1AD432CC-BF9C-49DC-AEB2-D579EDEC8C70}" type="presParOf" srcId="{0B9B4BFE-D393-4A8C-BD45-6EBE70ABBCA9}" destId="{393806CB-B6F4-4C32-8D35-E71A6AE78315}" srcOrd="6" destOrd="0" presId="urn:microsoft.com/office/officeart/2005/8/layout/cycle6"/>
    <dgm:cxn modelId="{226008B4-9BF3-4816-BD4D-9AFD70ED53AB}" type="presParOf" srcId="{0B9B4BFE-D393-4A8C-BD45-6EBE70ABBCA9}" destId="{F5921E36-1E1F-4235-A0D5-FF72E7E0370D}" srcOrd="7" destOrd="0" presId="urn:microsoft.com/office/officeart/2005/8/layout/cycle6"/>
    <dgm:cxn modelId="{9753B2FE-6C0C-4CA5-B76F-84DAE4DB9743}" type="presParOf" srcId="{0B9B4BFE-D393-4A8C-BD45-6EBE70ABBCA9}" destId="{DD5FFCB1-4F6A-485D-B14A-1CAFDAE4E2D5}" srcOrd="8" destOrd="0" presId="urn:microsoft.com/office/officeart/2005/8/layout/cycle6"/>
    <dgm:cxn modelId="{0CF111ED-559E-4C79-BC01-205DE41F4DBE}" type="presParOf" srcId="{0B9B4BFE-D393-4A8C-BD45-6EBE70ABBCA9}" destId="{F4FA618E-CD80-4A20-877C-C61D75A03F1C}" srcOrd="9" destOrd="0" presId="urn:microsoft.com/office/officeart/2005/8/layout/cycle6"/>
    <dgm:cxn modelId="{438DB35A-28E9-479E-8E69-69CE32051052}" type="presParOf" srcId="{0B9B4BFE-D393-4A8C-BD45-6EBE70ABBCA9}" destId="{64CA31AB-3691-4964-82B1-C5E7B101E094}" srcOrd="10" destOrd="0" presId="urn:microsoft.com/office/officeart/2005/8/layout/cycle6"/>
    <dgm:cxn modelId="{176FBF51-C77D-4F23-9E5A-48748094A5B2}" type="presParOf" srcId="{0B9B4BFE-D393-4A8C-BD45-6EBE70ABBCA9}" destId="{397C877C-F038-439F-B797-D8CDE2CAA9ED}" srcOrd="11" destOrd="0" presId="urn:microsoft.com/office/officeart/2005/8/layout/cycle6"/>
    <dgm:cxn modelId="{C86A191C-43AE-4260-BA24-C6E2FBC7FABD}" type="presParOf" srcId="{0B9B4BFE-D393-4A8C-BD45-6EBE70ABBCA9}" destId="{A72A0E7B-6A64-49BE-8A04-A4340F90EEB9}" srcOrd="12" destOrd="0" presId="urn:microsoft.com/office/officeart/2005/8/layout/cycle6"/>
    <dgm:cxn modelId="{CC3978D8-F43D-4247-B034-15EE3D0AEE17}" type="presParOf" srcId="{0B9B4BFE-D393-4A8C-BD45-6EBE70ABBCA9}" destId="{71BAD9BE-3580-4165-B4B7-6B176FD81536}" srcOrd="13" destOrd="0" presId="urn:microsoft.com/office/officeart/2005/8/layout/cycle6"/>
    <dgm:cxn modelId="{2FE7ED7D-671A-4A9F-9847-9F915747E979}" type="presParOf" srcId="{0B9B4BFE-D393-4A8C-BD45-6EBE70ABBCA9}" destId="{4E003564-72AB-491C-AF0C-7A2B61702FD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E5B12A-4D8F-4EA0-85BB-803E838E783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2936CC-C1E6-4D6B-9948-47AEE7652531}" type="pres">
      <dgm:prSet presAssocID="{00E5B12A-4D8F-4EA0-85BB-803E838E78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3AC154-9BCC-40BA-98C9-3E4F21F7B572}" type="pres">
      <dgm:prSet presAssocID="{00E5B12A-4D8F-4EA0-85BB-803E838E783A}" presName="tSp" presStyleCnt="0"/>
      <dgm:spPr/>
    </dgm:pt>
    <dgm:pt modelId="{1D375C83-E1B0-4AA4-95B8-194E981B9578}" type="pres">
      <dgm:prSet presAssocID="{00E5B12A-4D8F-4EA0-85BB-803E838E783A}" presName="bSp" presStyleCnt="0"/>
      <dgm:spPr/>
    </dgm:pt>
    <dgm:pt modelId="{158E3D36-A2C3-4036-8828-7ED86817DFF0}" type="pres">
      <dgm:prSet presAssocID="{00E5B12A-4D8F-4EA0-85BB-803E838E783A}" presName="process" presStyleCnt="0"/>
      <dgm:spPr/>
    </dgm:pt>
  </dgm:ptLst>
  <dgm:cxnLst>
    <dgm:cxn modelId="{7EE51493-5674-4130-977C-138460DAD9BC}" type="presOf" srcId="{00E5B12A-4D8F-4EA0-85BB-803E838E783A}" destId="{2D2936CC-C1E6-4D6B-9948-47AEE7652531}" srcOrd="0" destOrd="0" presId="urn:microsoft.com/office/officeart/2005/8/layout/hProcess4"/>
    <dgm:cxn modelId="{B3E65E38-8DDD-4E13-93C0-58B4B2A94CD6}" type="presParOf" srcId="{2D2936CC-C1E6-4D6B-9948-47AEE7652531}" destId="{C33AC154-9BCC-40BA-98C9-3E4F21F7B572}" srcOrd="0" destOrd="0" presId="urn:microsoft.com/office/officeart/2005/8/layout/hProcess4"/>
    <dgm:cxn modelId="{63C4EEA1-747B-4CA6-8565-76972129FC14}" type="presParOf" srcId="{2D2936CC-C1E6-4D6B-9948-47AEE7652531}" destId="{1D375C83-E1B0-4AA4-95B8-194E981B9578}" srcOrd="1" destOrd="0" presId="urn:microsoft.com/office/officeart/2005/8/layout/hProcess4"/>
    <dgm:cxn modelId="{544D7F28-804F-49CA-BA8E-7AE4E14E9DDB}" type="presParOf" srcId="{2D2936CC-C1E6-4D6B-9948-47AEE7652531}" destId="{158E3D36-A2C3-4036-8828-7ED86817DFF0}" srcOrd="2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193A3B-630F-41ED-AE4D-DBE3AA85636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428696-46C4-46C1-98FD-60095DCF6A16}" type="pres">
      <dgm:prSet presAssocID="{8E193A3B-630F-41ED-AE4D-DBE3AA8563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941AE93-5194-470D-A13C-BCDE7EBEC820}" type="presOf" srcId="{8E193A3B-630F-41ED-AE4D-DBE3AA856362}" destId="{38428696-46C4-46C1-98FD-60095DCF6A1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B85AA8-1077-47EE-A34E-37B88E52CE4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C957A8F-104D-4EDC-A20D-677B3A1947CE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r" rtl="1"/>
          <a:r>
            <a:rPr lang="ar-QA" sz="2000" b="1" dirty="0" smtClean="0">
              <a:solidFill>
                <a:srgbClr val="FF0000"/>
              </a:solidFill>
            </a:rPr>
            <a:t>       المؤرخ</a:t>
          </a:r>
          <a:r>
            <a:rPr lang="ar-QA" sz="1700" dirty="0" smtClean="0"/>
            <a:t> </a:t>
          </a:r>
        </a:p>
        <a:p>
          <a:pPr algn="r" rtl="1"/>
          <a:r>
            <a:rPr lang="ar-QA" sz="2000" dirty="0" smtClean="0">
              <a:solidFill>
                <a:schemeClr val="tx1"/>
              </a:solidFill>
            </a:rPr>
            <a:t>يستخدم النص لاكتشاف شيء ما </a:t>
          </a:r>
        </a:p>
        <a:p>
          <a:pPr algn="r" rtl="1"/>
          <a:r>
            <a:rPr lang="ar-QA" sz="2000" dirty="0" smtClean="0">
              <a:solidFill>
                <a:schemeClr val="tx1"/>
              </a:solidFill>
            </a:rPr>
            <a:t>يكون مأسورا بالواقع</a:t>
          </a:r>
          <a:endParaRPr lang="en-US" sz="2000" dirty="0">
            <a:solidFill>
              <a:schemeClr val="tx1"/>
            </a:solidFill>
          </a:endParaRPr>
        </a:p>
      </dgm:t>
    </dgm:pt>
    <dgm:pt modelId="{10D3AC19-E449-4B6B-BFDA-80300913BC47}" type="parTrans" cxnId="{5E568579-30ED-4394-95A5-B9E8464BE065}">
      <dgm:prSet/>
      <dgm:spPr/>
      <dgm:t>
        <a:bodyPr/>
        <a:lstStyle/>
        <a:p>
          <a:endParaRPr lang="en-US"/>
        </a:p>
      </dgm:t>
    </dgm:pt>
    <dgm:pt modelId="{1FE5721D-DED6-497D-B0FC-9B986177E6CB}" type="sibTrans" cxnId="{5E568579-30ED-4394-95A5-B9E8464BE065}">
      <dgm:prSet/>
      <dgm:spPr/>
      <dgm:t>
        <a:bodyPr/>
        <a:lstStyle/>
        <a:p>
          <a:endParaRPr lang="en-US"/>
        </a:p>
      </dgm:t>
    </dgm:pt>
    <dgm:pt modelId="{7C0E9D72-9963-4185-A07C-8AF9D17C7081}">
      <dgm:prSet phldrT="[Text]" custT="1"/>
      <dgm:spPr>
        <a:solidFill>
          <a:srgbClr val="C3C646"/>
        </a:solidFill>
      </dgm:spPr>
      <dgm:t>
        <a:bodyPr/>
        <a:lstStyle/>
        <a:p>
          <a:pPr algn="r" rtl="1"/>
          <a:r>
            <a:rPr lang="ar-QA" sz="2600" dirty="0" smtClean="0"/>
            <a:t>     </a:t>
          </a:r>
          <a:r>
            <a:rPr lang="ar-QA" sz="2000" dirty="0" smtClean="0">
              <a:solidFill>
                <a:srgbClr val="FF0000"/>
              </a:solidFill>
            </a:rPr>
            <a:t>عالم الاجتماع </a:t>
          </a:r>
        </a:p>
        <a:p>
          <a:pPr algn="ctr" rtl="1"/>
          <a:r>
            <a:rPr lang="ar-QA" sz="1800" dirty="0" smtClean="0">
              <a:solidFill>
                <a:schemeClr val="tx1"/>
              </a:solidFill>
            </a:rPr>
            <a:t>يعيد إنتاج واقع النص</a:t>
          </a:r>
        </a:p>
        <a:p>
          <a:pPr algn="ctr" rtl="1"/>
          <a:r>
            <a:rPr lang="ar-QA" sz="1800" dirty="0" smtClean="0">
              <a:solidFill>
                <a:schemeClr val="tx1"/>
              </a:solidFill>
            </a:rPr>
            <a:t>يكون مأسورا بالمفارقة الاجتماعية</a:t>
          </a:r>
        </a:p>
        <a:p>
          <a:pPr algn="ctr" rtl="1"/>
          <a:r>
            <a:rPr lang="ar-QA" sz="1800" dirty="0" smtClean="0">
              <a:solidFill>
                <a:schemeClr val="tx1"/>
              </a:solidFill>
            </a:rPr>
            <a:t>معني بالحقيقة الغائبة</a:t>
          </a:r>
          <a:endParaRPr lang="en-US" sz="1800" dirty="0">
            <a:solidFill>
              <a:schemeClr val="tx1"/>
            </a:solidFill>
          </a:endParaRPr>
        </a:p>
      </dgm:t>
    </dgm:pt>
    <dgm:pt modelId="{1A124552-AAF2-4772-A754-3066C7075B52}" type="parTrans" cxnId="{62B317CB-1EBC-41C0-BC0D-97DC500E3D2F}">
      <dgm:prSet/>
      <dgm:spPr/>
      <dgm:t>
        <a:bodyPr/>
        <a:lstStyle/>
        <a:p>
          <a:endParaRPr lang="en-US"/>
        </a:p>
      </dgm:t>
    </dgm:pt>
    <dgm:pt modelId="{C4CEB369-9E3A-45F0-A62F-862D1BA7C97F}" type="sibTrans" cxnId="{62B317CB-1EBC-41C0-BC0D-97DC500E3D2F}">
      <dgm:prSet/>
      <dgm:spPr/>
      <dgm:t>
        <a:bodyPr/>
        <a:lstStyle/>
        <a:p>
          <a:endParaRPr lang="en-US"/>
        </a:p>
      </dgm:t>
    </dgm:pt>
    <dgm:pt modelId="{75768768-351B-4A43-AA91-9C090BACFE53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r" rtl="1"/>
          <a:r>
            <a:rPr lang="ar-QA" sz="2400" b="1" dirty="0" smtClean="0">
              <a:solidFill>
                <a:srgbClr val="FF0000"/>
              </a:solidFill>
            </a:rPr>
            <a:t>الناقد</a:t>
          </a:r>
          <a:endParaRPr lang="ar-QA" sz="2400" dirty="0" smtClean="0">
            <a:solidFill>
              <a:schemeClr val="tx1"/>
            </a:solidFill>
          </a:endParaRPr>
        </a:p>
        <a:p>
          <a:pPr algn="ctr" rtl="1"/>
          <a:r>
            <a:rPr lang="ar-QA" sz="2000" dirty="0" smtClean="0">
              <a:solidFill>
                <a:schemeClr val="tx1"/>
              </a:solidFill>
              <a:cs typeface="+mj-cs"/>
            </a:rPr>
            <a:t>ينطلق من محايثة النص</a:t>
          </a:r>
          <a:endParaRPr lang="en-US" sz="2000" dirty="0" smtClean="0">
            <a:solidFill>
              <a:schemeClr val="tx1"/>
            </a:solidFill>
            <a:cs typeface="+mj-cs"/>
          </a:endParaRPr>
        </a:p>
        <a:p>
          <a:pPr algn="ctr" rtl="1"/>
          <a:r>
            <a:rPr lang="ar-QA" sz="2000" dirty="0" smtClean="0">
              <a:solidFill>
                <a:schemeClr val="tx1"/>
              </a:solidFill>
              <a:cs typeface="+mj-cs"/>
            </a:rPr>
            <a:t>تقريب الدلالة</a:t>
          </a:r>
        </a:p>
        <a:p>
          <a:pPr algn="r" rtl="1"/>
          <a:r>
            <a:rPr lang="ar-QA" sz="1800" dirty="0" smtClean="0">
              <a:solidFill>
                <a:schemeClr val="tx1"/>
              </a:solidFill>
              <a:cs typeface="+mj-cs"/>
            </a:rPr>
            <a:t> </a:t>
          </a:r>
          <a:r>
            <a:rPr lang="ar-QA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يؤول بطريقة مختلفة</a:t>
          </a:r>
          <a:endParaRPr lang="en-US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D3C94456-B195-4C35-B1C7-A0259659BB89}" type="parTrans" cxnId="{CF7CA1B4-198F-4D88-93CB-FFB4009183D8}">
      <dgm:prSet/>
      <dgm:spPr/>
      <dgm:t>
        <a:bodyPr/>
        <a:lstStyle/>
        <a:p>
          <a:endParaRPr lang="en-US"/>
        </a:p>
      </dgm:t>
    </dgm:pt>
    <dgm:pt modelId="{1E44449F-16F6-44F7-B119-763BCFE66FD2}" type="sibTrans" cxnId="{CF7CA1B4-198F-4D88-93CB-FFB4009183D8}">
      <dgm:prSet/>
      <dgm:spPr/>
      <dgm:t>
        <a:bodyPr/>
        <a:lstStyle/>
        <a:p>
          <a:endParaRPr lang="en-US"/>
        </a:p>
      </dgm:t>
    </dgm:pt>
    <dgm:pt modelId="{31D51512-CA8A-49C2-8999-C7685288301F}" type="pres">
      <dgm:prSet presAssocID="{61B85AA8-1077-47EE-A34E-37B88E52CE4C}" presName="compositeShape" presStyleCnt="0">
        <dgm:presLayoutVars>
          <dgm:chMax val="7"/>
          <dgm:dir/>
          <dgm:resizeHandles val="exact"/>
        </dgm:presLayoutVars>
      </dgm:prSet>
      <dgm:spPr/>
    </dgm:pt>
    <dgm:pt modelId="{14C3CA3B-4F47-4AD7-9BD1-866BF06B6E41}" type="pres">
      <dgm:prSet presAssocID="{61B85AA8-1077-47EE-A34E-37B88E52CE4C}" presName="wedge1" presStyleLbl="node1" presStyleIdx="0" presStyleCnt="3" custLinFactNeighborX="-1552" custLinFactNeighborY="-223"/>
      <dgm:spPr/>
      <dgm:t>
        <a:bodyPr/>
        <a:lstStyle/>
        <a:p>
          <a:endParaRPr lang="en-US"/>
        </a:p>
      </dgm:t>
    </dgm:pt>
    <dgm:pt modelId="{0716A774-D2EB-4499-83B8-A91E24B2995A}" type="pres">
      <dgm:prSet presAssocID="{61B85AA8-1077-47EE-A34E-37B88E52CE4C}" presName="dummy1a" presStyleCnt="0"/>
      <dgm:spPr/>
    </dgm:pt>
    <dgm:pt modelId="{E63B9A0E-3FB1-40D4-8124-525A5368E2EB}" type="pres">
      <dgm:prSet presAssocID="{61B85AA8-1077-47EE-A34E-37B88E52CE4C}" presName="dummy1b" presStyleCnt="0"/>
      <dgm:spPr/>
    </dgm:pt>
    <dgm:pt modelId="{E26292DF-BDDE-4D23-8747-3F70CCFA4FBA}" type="pres">
      <dgm:prSet presAssocID="{61B85AA8-1077-47EE-A34E-37B88E52CE4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7CA54-F1BB-4657-8992-988B7DA8ACF5}" type="pres">
      <dgm:prSet presAssocID="{61B85AA8-1077-47EE-A34E-37B88E52CE4C}" presName="wedge2" presStyleLbl="node1" presStyleIdx="1" presStyleCnt="3" custScaleX="104613" custScaleY="104613" custLinFactNeighborX="-906" custLinFactNeighborY="-3348"/>
      <dgm:spPr/>
      <dgm:t>
        <a:bodyPr/>
        <a:lstStyle/>
        <a:p>
          <a:endParaRPr lang="en-US"/>
        </a:p>
      </dgm:t>
    </dgm:pt>
    <dgm:pt modelId="{3B41FF1B-ED29-4D7E-BA98-68AE5D07D893}" type="pres">
      <dgm:prSet presAssocID="{61B85AA8-1077-47EE-A34E-37B88E52CE4C}" presName="dummy2a" presStyleCnt="0"/>
      <dgm:spPr/>
    </dgm:pt>
    <dgm:pt modelId="{AF27B87F-C523-496D-95E6-35FCD47C1527}" type="pres">
      <dgm:prSet presAssocID="{61B85AA8-1077-47EE-A34E-37B88E52CE4C}" presName="dummy2b" presStyleCnt="0"/>
      <dgm:spPr/>
    </dgm:pt>
    <dgm:pt modelId="{DB4E7136-E67A-4634-9A59-6B3DAFF38FCE}" type="pres">
      <dgm:prSet presAssocID="{61B85AA8-1077-47EE-A34E-37B88E52CE4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779C8-D92F-44D8-978B-808649138359}" type="pres">
      <dgm:prSet presAssocID="{61B85AA8-1077-47EE-A34E-37B88E52CE4C}" presName="wedge3" presStyleLbl="node1" presStyleIdx="2" presStyleCnt="3" custScaleX="112698" custScaleY="116242"/>
      <dgm:spPr/>
      <dgm:t>
        <a:bodyPr/>
        <a:lstStyle/>
        <a:p>
          <a:endParaRPr lang="en-US"/>
        </a:p>
      </dgm:t>
    </dgm:pt>
    <dgm:pt modelId="{8EB9A065-FDD8-47FA-A575-4BA805ACE067}" type="pres">
      <dgm:prSet presAssocID="{61B85AA8-1077-47EE-A34E-37B88E52CE4C}" presName="dummy3a" presStyleCnt="0"/>
      <dgm:spPr/>
    </dgm:pt>
    <dgm:pt modelId="{0E52E6BE-DEB7-4789-8610-C4956AD9223E}" type="pres">
      <dgm:prSet presAssocID="{61B85AA8-1077-47EE-A34E-37B88E52CE4C}" presName="dummy3b" presStyleCnt="0"/>
      <dgm:spPr/>
    </dgm:pt>
    <dgm:pt modelId="{544371C6-B2F0-49B2-AF7D-580EEF62D159}" type="pres">
      <dgm:prSet presAssocID="{61B85AA8-1077-47EE-A34E-37B88E52CE4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3F962-F0F7-41BF-9DB7-3CA96B4A28D9}" type="pres">
      <dgm:prSet presAssocID="{1FE5721D-DED6-497D-B0FC-9B986177E6CB}" presName="arrowWedge1" presStyleLbl="fgSibTrans2D1" presStyleIdx="0" presStyleCnt="3" custScaleX="98889" custScaleY="104012"/>
      <dgm:spPr/>
    </dgm:pt>
    <dgm:pt modelId="{A9F5DA7F-7DED-4BCD-A3AF-C5EEE96A3C44}" type="pres">
      <dgm:prSet presAssocID="{C4CEB369-9E3A-45F0-A62F-862D1BA7C97F}" presName="arrowWedge2" presStyleLbl="fgSibTrans2D1" presStyleIdx="1" presStyleCnt="3" custScaleY="108431" custLinFactNeighborX="-1491" custLinFactNeighborY="1075"/>
      <dgm:spPr/>
    </dgm:pt>
    <dgm:pt modelId="{66EF7FE0-B9D0-4394-A6F9-94D7EEDA9E02}" type="pres">
      <dgm:prSet presAssocID="{1E44449F-16F6-44F7-B119-763BCFE66FD2}" presName="arrowWedge3" presStyleLbl="fgSibTrans2D1" presStyleIdx="2" presStyleCnt="3" custLinFactNeighborX="-7041" custLinFactNeighborY="-2892"/>
      <dgm:spPr/>
    </dgm:pt>
  </dgm:ptLst>
  <dgm:cxnLst>
    <dgm:cxn modelId="{45E4CAB0-952F-42D3-B94A-C4A7BEA77D1D}" type="presOf" srcId="{75768768-351B-4A43-AA91-9C090BACFE53}" destId="{544371C6-B2F0-49B2-AF7D-580EEF62D159}" srcOrd="1" destOrd="0" presId="urn:microsoft.com/office/officeart/2005/8/layout/cycle8"/>
    <dgm:cxn modelId="{CF7CA1B4-198F-4D88-93CB-FFB4009183D8}" srcId="{61B85AA8-1077-47EE-A34E-37B88E52CE4C}" destId="{75768768-351B-4A43-AA91-9C090BACFE53}" srcOrd="2" destOrd="0" parTransId="{D3C94456-B195-4C35-B1C7-A0259659BB89}" sibTransId="{1E44449F-16F6-44F7-B119-763BCFE66FD2}"/>
    <dgm:cxn modelId="{EFC12DAE-8147-4CF4-B023-5D34DCE6FA06}" type="presOf" srcId="{7C0E9D72-9963-4185-A07C-8AF9D17C7081}" destId="{D1E7CA54-F1BB-4657-8992-988B7DA8ACF5}" srcOrd="0" destOrd="0" presId="urn:microsoft.com/office/officeart/2005/8/layout/cycle8"/>
    <dgm:cxn modelId="{5E568579-30ED-4394-95A5-B9E8464BE065}" srcId="{61B85AA8-1077-47EE-A34E-37B88E52CE4C}" destId="{DC957A8F-104D-4EDC-A20D-677B3A1947CE}" srcOrd="0" destOrd="0" parTransId="{10D3AC19-E449-4B6B-BFDA-80300913BC47}" sibTransId="{1FE5721D-DED6-497D-B0FC-9B986177E6CB}"/>
    <dgm:cxn modelId="{3BFAB14F-CFF6-4AB4-847C-3B5B15E16DB1}" type="presOf" srcId="{61B85AA8-1077-47EE-A34E-37B88E52CE4C}" destId="{31D51512-CA8A-49C2-8999-C7685288301F}" srcOrd="0" destOrd="0" presId="urn:microsoft.com/office/officeart/2005/8/layout/cycle8"/>
    <dgm:cxn modelId="{58FA6352-E6B9-4183-909F-4DF05C9939B6}" type="presOf" srcId="{75768768-351B-4A43-AA91-9C090BACFE53}" destId="{45E779C8-D92F-44D8-978B-808649138359}" srcOrd="0" destOrd="0" presId="urn:microsoft.com/office/officeart/2005/8/layout/cycle8"/>
    <dgm:cxn modelId="{A7617E4A-D86B-46B0-9B1F-872E7EFF8BA4}" type="presOf" srcId="{DC957A8F-104D-4EDC-A20D-677B3A1947CE}" destId="{E26292DF-BDDE-4D23-8747-3F70CCFA4FBA}" srcOrd="1" destOrd="0" presId="urn:microsoft.com/office/officeart/2005/8/layout/cycle8"/>
    <dgm:cxn modelId="{D1D70930-BD85-4528-983B-4B5A05B7EF5A}" type="presOf" srcId="{DC957A8F-104D-4EDC-A20D-677B3A1947CE}" destId="{14C3CA3B-4F47-4AD7-9BD1-866BF06B6E41}" srcOrd="0" destOrd="0" presId="urn:microsoft.com/office/officeart/2005/8/layout/cycle8"/>
    <dgm:cxn modelId="{62B317CB-1EBC-41C0-BC0D-97DC500E3D2F}" srcId="{61B85AA8-1077-47EE-A34E-37B88E52CE4C}" destId="{7C0E9D72-9963-4185-A07C-8AF9D17C7081}" srcOrd="1" destOrd="0" parTransId="{1A124552-AAF2-4772-A754-3066C7075B52}" sibTransId="{C4CEB369-9E3A-45F0-A62F-862D1BA7C97F}"/>
    <dgm:cxn modelId="{CD6E45BE-D412-4033-B36C-7D898562C597}" type="presOf" srcId="{7C0E9D72-9963-4185-A07C-8AF9D17C7081}" destId="{DB4E7136-E67A-4634-9A59-6B3DAFF38FCE}" srcOrd="1" destOrd="0" presId="urn:microsoft.com/office/officeart/2005/8/layout/cycle8"/>
    <dgm:cxn modelId="{EDD6A2F9-09E7-49C3-9B45-4C4A1A37C0BF}" type="presParOf" srcId="{31D51512-CA8A-49C2-8999-C7685288301F}" destId="{14C3CA3B-4F47-4AD7-9BD1-866BF06B6E41}" srcOrd="0" destOrd="0" presId="urn:microsoft.com/office/officeart/2005/8/layout/cycle8"/>
    <dgm:cxn modelId="{6C5F088E-79E8-491E-B13D-52B4B8F21179}" type="presParOf" srcId="{31D51512-CA8A-49C2-8999-C7685288301F}" destId="{0716A774-D2EB-4499-83B8-A91E24B2995A}" srcOrd="1" destOrd="0" presId="urn:microsoft.com/office/officeart/2005/8/layout/cycle8"/>
    <dgm:cxn modelId="{6E4B569B-882C-4E97-8891-3B468563005C}" type="presParOf" srcId="{31D51512-CA8A-49C2-8999-C7685288301F}" destId="{E63B9A0E-3FB1-40D4-8124-525A5368E2EB}" srcOrd="2" destOrd="0" presId="urn:microsoft.com/office/officeart/2005/8/layout/cycle8"/>
    <dgm:cxn modelId="{131A743A-BE6A-40B4-A98C-E9846392B096}" type="presParOf" srcId="{31D51512-CA8A-49C2-8999-C7685288301F}" destId="{E26292DF-BDDE-4D23-8747-3F70CCFA4FBA}" srcOrd="3" destOrd="0" presId="urn:microsoft.com/office/officeart/2005/8/layout/cycle8"/>
    <dgm:cxn modelId="{EB37139A-C817-44C0-B59C-4B5357061F8B}" type="presParOf" srcId="{31D51512-CA8A-49C2-8999-C7685288301F}" destId="{D1E7CA54-F1BB-4657-8992-988B7DA8ACF5}" srcOrd="4" destOrd="0" presId="urn:microsoft.com/office/officeart/2005/8/layout/cycle8"/>
    <dgm:cxn modelId="{66633048-D5E3-4EF7-9FCC-440347571D9D}" type="presParOf" srcId="{31D51512-CA8A-49C2-8999-C7685288301F}" destId="{3B41FF1B-ED29-4D7E-BA98-68AE5D07D893}" srcOrd="5" destOrd="0" presId="urn:microsoft.com/office/officeart/2005/8/layout/cycle8"/>
    <dgm:cxn modelId="{EDBDA190-3AF1-4157-B03C-290C1290F56B}" type="presParOf" srcId="{31D51512-CA8A-49C2-8999-C7685288301F}" destId="{AF27B87F-C523-496D-95E6-35FCD47C1527}" srcOrd="6" destOrd="0" presId="urn:microsoft.com/office/officeart/2005/8/layout/cycle8"/>
    <dgm:cxn modelId="{93FB18F7-E490-4B8A-9187-D71EFB7C2243}" type="presParOf" srcId="{31D51512-CA8A-49C2-8999-C7685288301F}" destId="{DB4E7136-E67A-4634-9A59-6B3DAFF38FCE}" srcOrd="7" destOrd="0" presId="urn:microsoft.com/office/officeart/2005/8/layout/cycle8"/>
    <dgm:cxn modelId="{AED8990B-D47B-4248-87F7-0CFA3D987702}" type="presParOf" srcId="{31D51512-CA8A-49C2-8999-C7685288301F}" destId="{45E779C8-D92F-44D8-978B-808649138359}" srcOrd="8" destOrd="0" presId="urn:microsoft.com/office/officeart/2005/8/layout/cycle8"/>
    <dgm:cxn modelId="{078745E2-7C10-40B9-ABAB-35203A0B226F}" type="presParOf" srcId="{31D51512-CA8A-49C2-8999-C7685288301F}" destId="{8EB9A065-FDD8-47FA-A575-4BA805ACE067}" srcOrd="9" destOrd="0" presId="urn:microsoft.com/office/officeart/2005/8/layout/cycle8"/>
    <dgm:cxn modelId="{420B7290-9E4E-4D46-A6ED-86F3EB517FCD}" type="presParOf" srcId="{31D51512-CA8A-49C2-8999-C7685288301F}" destId="{0E52E6BE-DEB7-4789-8610-C4956AD9223E}" srcOrd="10" destOrd="0" presId="urn:microsoft.com/office/officeart/2005/8/layout/cycle8"/>
    <dgm:cxn modelId="{E26877C3-F099-4131-B6E7-47EB176CCE67}" type="presParOf" srcId="{31D51512-CA8A-49C2-8999-C7685288301F}" destId="{544371C6-B2F0-49B2-AF7D-580EEF62D159}" srcOrd="11" destOrd="0" presId="urn:microsoft.com/office/officeart/2005/8/layout/cycle8"/>
    <dgm:cxn modelId="{B4F47E30-4C06-4710-8721-6955E043DEFA}" type="presParOf" srcId="{31D51512-CA8A-49C2-8999-C7685288301F}" destId="{2AB3F962-F0F7-41BF-9DB7-3CA96B4A28D9}" srcOrd="12" destOrd="0" presId="urn:microsoft.com/office/officeart/2005/8/layout/cycle8"/>
    <dgm:cxn modelId="{5ED639A2-D79A-4E40-B2CC-2F275FFAAF68}" type="presParOf" srcId="{31D51512-CA8A-49C2-8999-C7685288301F}" destId="{A9F5DA7F-7DED-4BCD-A3AF-C5EEE96A3C44}" srcOrd="13" destOrd="0" presId="urn:microsoft.com/office/officeart/2005/8/layout/cycle8"/>
    <dgm:cxn modelId="{CC15049D-BC4C-4D3E-B764-1C7841B6D040}" type="presParOf" srcId="{31D51512-CA8A-49C2-8999-C7685288301F}" destId="{66EF7FE0-B9D0-4394-A6F9-94D7EEDA9E0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E69F7D-F62A-41A2-BFDD-13D6D3A0643F}">
      <dsp:nvSpPr>
        <dsp:cNvPr id="0" name=""/>
        <dsp:cNvSpPr/>
      </dsp:nvSpPr>
      <dsp:spPr>
        <a:xfrm rot="16200000">
          <a:off x="-458289" y="458289"/>
          <a:ext cx="4064000" cy="3147421"/>
        </a:xfrm>
        <a:prstGeom prst="flowChartManualOperati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QA" sz="2000" b="1" kern="120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QA" sz="2000" b="0" kern="120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>
              <a:solidFill>
                <a:schemeClr val="tx1"/>
              </a:solidFill>
            </a:rPr>
            <a:t>علاقة خفية تحيك وشائج متشابكة فيما بينهما</a:t>
          </a:r>
          <a:endParaRPr lang="ar-QA" sz="2000" b="0" kern="120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>
              <a:solidFill>
                <a:schemeClr val="tx1"/>
              </a:solidFill>
            </a:rPr>
            <a:t>الأدب يتغير لأن التاريخ من حوله يتغير</a:t>
          </a:r>
          <a:endParaRPr lang="ar-QA" sz="2000" b="0" kern="120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b="0" kern="1200" dirty="0" smtClean="0">
              <a:solidFill>
                <a:schemeClr val="tx1"/>
              </a:solidFill>
            </a:rPr>
            <a:t>تفاعل لنشاط أكبر ينبغي إعادة بنائه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QA" sz="2000" b="1" kern="120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QA" sz="2000" kern="120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QA" sz="2000" b="1" kern="120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chemeClr val="tx1"/>
            </a:solidFill>
          </a:endParaRPr>
        </a:p>
      </dsp:txBody>
      <dsp:txXfrm rot="16200000">
        <a:off x="-458289" y="458289"/>
        <a:ext cx="4064000" cy="3147421"/>
      </dsp:txXfrm>
    </dsp:sp>
    <dsp:sp modelId="{0B8EBFA5-B4F0-4011-ACB0-40115D30F65B}">
      <dsp:nvSpPr>
        <dsp:cNvPr id="0" name=""/>
        <dsp:cNvSpPr/>
      </dsp:nvSpPr>
      <dsp:spPr>
        <a:xfrm rot="16200000">
          <a:off x="2516349" y="768716"/>
          <a:ext cx="4064000" cy="2526566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QA" sz="2000" b="1" kern="1200" dirty="0" smtClean="0">
              <a:solidFill>
                <a:schemeClr val="tx1"/>
              </a:solidFill>
            </a:rPr>
            <a:t>مصدر تساؤل عن الوجود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QA" sz="2000" b="1" kern="1200" dirty="0" smtClean="0">
              <a:solidFill>
                <a:schemeClr val="tx1"/>
              </a:solidFill>
            </a:rPr>
            <a:t>أثر وتأثر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QA" sz="2000" b="1" kern="1200" dirty="0" smtClean="0">
              <a:solidFill>
                <a:schemeClr val="tx1"/>
              </a:solidFill>
            </a:rPr>
            <a:t>مؤسسة اجتماعية فنية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b="1" kern="1200" dirty="0">
            <a:solidFill>
              <a:schemeClr val="tx1"/>
            </a:solidFill>
          </a:endParaRPr>
        </a:p>
      </dsp:txBody>
      <dsp:txXfrm rot="16200000">
        <a:off x="2516349" y="768716"/>
        <a:ext cx="4064000" cy="2526566"/>
      </dsp:txXfrm>
    </dsp:sp>
    <dsp:sp modelId="{3C6FC93D-B31B-4056-B8BF-9B35676869D8}">
      <dsp:nvSpPr>
        <dsp:cNvPr id="0" name=""/>
        <dsp:cNvSpPr/>
      </dsp:nvSpPr>
      <dsp:spPr>
        <a:xfrm rot="16200000">
          <a:off x="5099549" y="773959"/>
          <a:ext cx="4064000" cy="2516081"/>
        </a:xfrm>
        <a:prstGeom prst="flowChartManualOperati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QA" sz="2000" b="1" kern="1200" dirty="0" smtClean="0">
              <a:solidFill>
                <a:schemeClr val="tx1"/>
              </a:solidFill>
            </a:rPr>
            <a:t>معطى تاريخي واقعي</a:t>
          </a:r>
          <a:endParaRPr lang="en-US" sz="2000" b="1" kern="1200" dirty="0">
            <a:solidFill>
              <a:schemeClr val="tx1"/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QA" sz="2000" b="1" kern="1200" dirty="0" smtClean="0">
              <a:solidFill>
                <a:schemeClr val="tx1"/>
              </a:solidFill>
            </a:rPr>
            <a:t>الموضوعية والحياد</a:t>
          </a:r>
          <a:endParaRPr lang="en-US" sz="2000" b="1" kern="1200" dirty="0">
            <a:solidFill>
              <a:schemeClr val="tx1"/>
            </a:solidFill>
          </a:endParaRPr>
        </a:p>
      </dsp:txBody>
      <dsp:txXfrm rot="16200000">
        <a:off x="5099549" y="773959"/>
        <a:ext cx="4064000" cy="25160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E08BCB-A0B2-4784-B94E-ADD45B9D5B86}">
      <dsp:nvSpPr>
        <dsp:cNvPr id="0" name=""/>
        <dsp:cNvSpPr/>
      </dsp:nvSpPr>
      <dsp:spPr>
        <a:xfrm>
          <a:off x="2259625" y="50803"/>
          <a:ext cx="1639779" cy="8677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b="1" kern="1200" dirty="0" smtClean="0">
              <a:solidFill>
                <a:schemeClr val="tx1"/>
              </a:solidFill>
            </a:rPr>
            <a:t>رؤيا خيالية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259625" y="50803"/>
        <a:ext cx="1639779" cy="867742"/>
      </dsp:txXfrm>
    </dsp:sp>
    <dsp:sp modelId="{2FA81B2E-A10A-4513-A91B-F1AEAA54981C}">
      <dsp:nvSpPr>
        <dsp:cNvPr id="0" name=""/>
        <dsp:cNvSpPr/>
      </dsp:nvSpPr>
      <dsp:spPr>
        <a:xfrm>
          <a:off x="1356235" y="529043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49608" y="204729"/>
              </a:moveTo>
              <a:arcTo wR="1732594" hR="1732594" stAng="17888119" swAng="14290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3D74D-4354-4BB1-A557-2366753DFF09}">
      <dsp:nvSpPr>
        <dsp:cNvPr id="0" name=""/>
        <dsp:cNvSpPr/>
      </dsp:nvSpPr>
      <dsp:spPr>
        <a:xfrm>
          <a:off x="3749865" y="1199563"/>
          <a:ext cx="1839106" cy="867742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b="1" kern="1200" dirty="0" smtClean="0">
              <a:solidFill>
                <a:schemeClr val="tx1"/>
              </a:solidFill>
            </a:rPr>
            <a:t>يتحول إلى بديل عن الماضي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749865" y="1199563"/>
        <a:ext cx="1839106" cy="867742"/>
      </dsp:txXfrm>
    </dsp:sp>
    <dsp:sp modelId="{2D64A764-F3DC-443E-AFF9-80D20F5EA0D9}">
      <dsp:nvSpPr>
        <dsp:cNvPr id="0" name=""/>
        <dsp:cNvSpPr/>
      </dsp:nvSpPr>
      <dsp:spPr>
        <a:xfrm>
          <a:off x="1327646" y="71207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25707" y="1364830"/>
              </a:moveTo>
              <a:arcTo wR="1732594" hR="1732594" stAng="20864704" swAng="1938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806CB-B6F4-4C32-8D35-E71A6AE78315}">
      <dsp:nvSpPr>
        <dsp:cNvPr id="0" name=""/>
        <dsp:cNvSpPr/>
      </dsp:nvSpPr>
      <dsp:spPr>
        <a:xfrm>
          <a:off x="3429000" y="3048000"/>
          <a:ext cx="1878702" cy="867742"/>
        </a:xfrm>
        <a:prstGeom prst="round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b="1" kern="1200" dirty="0" smtClean="0">
              <a:solidFill>
                <a:schemeClr val="tx1"/>
              </a:solidFill>
            </a:rPr>
            <a:t>يخبر عن الممكن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429000" y="3048000"/>
        <a:ext cx="1878702" cy="867742"/>
      </dsp:txXfrm>
    </dsp:sp>
    <dsp:sp modelId="{DD5FFCB1-4F6A-485D-B14A-1CAFDAE4E2D5}">
      <dsp:nvSpPr>
        <dsp:cNvPr id="0" name=""/>
        <dsp:cNvSpPr/>
      </dsp:nvSpPr>
      <dsp:spPr>
        <a:xfrm>
          <a:off x="1631840" y="487179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9328" y="3430139"/>
              </a:moveTo>
              <a:arcTo wR="1732594" hR="1732594" stAng="4707348" swAng="15286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A618E-CD80-4A20-877C-C61D75A03F1C}">
      <dsp:nvSpPr>
        <dsp:cNvPr id="0" name=""/>
        <dsp:cNvSpPr/>
      </dsp:nvSpPr>
      <dsp:spPr>
        <a:xfrm>
          <a:off x="1066802" y="3136663"/>
          <a:ext cx="1872855" cy="86774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b="1" kern="1200" dirty="0" smtClean="0">
              <a:solidFill>
                <a:schemeClr val="tx1"/>
              </a:solidFill>
            </a:rPr>
            <a:t>شفرات دالة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066802" y="3136663"/>
        <a:ext cx="1872855" cy="867742"/>
      </dsp:txXfrm>
    </dsp:sp>
    <dsp:sp modelId="{397C877C-F038-439F-B797-D8CDE2CAA9ED}">
      <dsp:nvSpPr>
        <dsp:cNvPr id="0" name=""/>
        <dsp:cNvSpPr/>
      </dsp:nvSpPr>
      <dsp:spPr>
        <a:xfrm>
          <a:off x="1289029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A0E7B-6A64-49BE-8A04-A4340F90EEB9}">
      <dsp:nvSpPr>
        <dsp:cNvPr id="0" name=""/>
        <dsp:cNvSpPr/>
      </dsp:nvSpPr>
      <dsp:spPr>
        <a:xfrm>
          <a:off x="507027" y="1199563"/>
          <a:ext cx="1733602" cy="867742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b="1" kern="1200" dirty="0" smtClean="0">
              <a:solidFill>
                <a:schemeClr val="tx1"/>
              </a:solidFill>
            </a:rPr>
            <a:t>سرد رؤى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07027" y="1199563"/>
        <a:ext cx="1733602" cy="867742"/>
      </dsp:txXfrm>
    </dsp:sp>
    <dsp:sp modelId="{4E003564-72AB-491C-AF0C-7A2B61702FDE}">
      <dsp:nvSpPr>
        <dsp:cNvPr id="0" name=""/>
        <dsp:cNvSpPr/>
      </dsp:nvSpPr>
      <dsp:spPr>
        <a:xfrm>
          <a:off x="1231884" y="515948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58858" y="676785"/>
              </a:moveTo>
              <a:arcTo wR="1732594" hR="1732594" stAng="13052684" swAng="16899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C3CA3B-4F47-4AD7-9BD1-866BF06B6E41}">
      <dsp:nvSpPr>
        <dsp:cNvPr id="0" name=""/>
        <dsp:cNvSpPr/>
      </dsp:nvSpPr>
      <dsp:spPr>
        <a:xfrm>
          <a:off x="2514603" y="381008"/>
          <a:ext cx="4096512" cy="4096512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b="1" kern="1200" dirty="0" smtClean="0">
              <a:solidFill>
                <a:srgbClr val="FF0000"/>
              </a:solidFill>
            </a:rPr>
            <a:t>       المؤرخ</a:t>
          </a:r>
          <a:r>
            <a:rPr lang="ar-QA" sz="1700" kern="1200" dirty="0" smtClean="0"/>
            <a:t>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kern="1200" dirty="0" smtClean="0">
              <a:solidFill>
                <a:schemeClr val="tx1"/>
              </a:solidFill>
            </a:rPr>
            <a:t>يستخدم النص لاكتشاف شيء ما 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kern="1200" dirty="0" smtClean="0">
              <a:solidFill>
                <a:schemeClr val="tx1"/>
              </a:solidFill>
            </a:rPr>
            <a:t>يكون مأسورا بالواقع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73562" y="1249079"/>
        <a:ext cx="1463040" cy="1219200"/>
      </dsp:txXfrm>
    </dsp:sp>
    <dsp:sp modelId="{D1E7CA54-F1BB-4657-8992-988B7DA8ACF5}">
      <dsp:nvSpPr>
        <dsp:cNvPr id="0" name=""/>
        <dsp:cNvSpPr/>
      </dsp:nvSpPr>
      <dsp:spPr>
        <a:xfrm>
          <a:off x="2362212" y="304810"/>
          <a:ext cx="4285484" cy="4285484"/>
        </a:xfrm>
        <a:prstGeom prst="pie">
          <a:avLst>
            <a:gd name="adj1" fmla="val 1800000"/>
            <a:gd name="adj2" fmla="val 9000000"/>
          </a:avLst>
        </a:prstGeom>
        <a:solidFill>
          <a:srgbClr val="C3C6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600" kern="1200" dirty="0" smtClean="0"/>
            <a:t>     </a:t>
          </a:r>
          <a:r>
            <a:rPr lang="ar-QA" sz="2000" kern="1200" dirty="0" smtClean="0">
              <a:solidFill>
                <a:srgbClr val="FF0000"/>
              </a:solidFill>
            </a:rPr>
            <a:t>عالم الاجتماع 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1800" kern="1200" dirty="0" smtClean="0">
              <a:solidFill>
                <a:schemeClr val="tx1"/>
              </a:solidFill>
            </a:rPr>
            <a:t>يعيد إنتاج واقع النص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1800" kern="1200" dirty="0" smtClean="0">
              <a:solidFill>
                <a:schemeClr val="tx1"/>
              </a:solidFill>
            </a:rPr>
            <a:t>يكون مأسورا بالمفارقة الاجتماعية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1800" kern="1200" dirty="0" smtClean="0">
              <a:solidFill>
                <a:schemeClr val="tx1"/>
              </a:solidFill>
            </a:rPr>
            <a:t>معني بالحقيقة الغائبة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382565" y="3085273"/>
        <a:ext cx="2295795" cy="1122388"/>
      </dsp:txXfrm>
    </dsp:sp>
    <dsp:sp modelId="{45E779C8-D92F-44D8-978B-808649138359}">
      <dsp:nvSpPr>
        <dsp:cNvPr id="0" name=""/>
        <dsp:cNvSpPr/>
      </dsp:nvSpPr>
      <dsp:spPr>
        <a:xfrm>
          <a:off x="2149356" y="57466"/>
          <a:ext cx="4616687" cy="4761867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400" b="1" kern="1200" dirty="0" smtClean="0">
              <a:solidFill>
                <a:srgbClr val="FF0000"/>
              </a:solidFill>
            </a:rPr>
            <a:t>الناقد</a:t>
          </a:r>
          <a:endParaRPr lang="ar-QA" sz="2400" kern="1200" dirty="0" smtClean="0">
            <a:solidFill>
              <a:schemeClr val="tx1"/>
            </a:solidFill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kern="1200" dirty="0" smtClean="0">
              <a:solidFill>
                <a:schemeClr val="tx1"/>
              </a:solidFill>
              <a:cs typeface="+mj-cs"/>
            </a:rPr>
            <a:t>ينطلق من محايثة النص</a:t>
          </a:r>
          <a:endParaRPr lang="en-US" sz="2000" kern="1200" dirty="0" smtClean="0">
            <a:solidFill>
              <a:schemeClr val="tx1"/>
            </a:solidFill>
            <a:cs typeface="+mj-cs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2000" kern="1200" dirty="0" smtClean="0">
              <a:solidFill>
                <a:schemeClr val="tx1"/>
              </a:solidFill>
              <a:cs typeface="+mj-cs"/>
            </a:rPr>
            <a:t>تقريب الدلالة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QA" sz="1800" kern="1200" dirty="0" smtClean="0">
              <a:solidFill>
                <a:schemeClr val="tx1"/>
              </a:solidFill>
              <a:cs typeface="+mj-cs"/>
            </a:rPr>
            <a:t> </a:t>
          </a:r>
          <a:r>
            <a:rPr lang="ar-QA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يؤول بطريقة مختلفة</a:t>
          </a:r>
          <a:endParaRPr lang="en-US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2684122" y="1066528"/>
        <a:ext cx="1648816" cy="1417222"/>
      </dsp:txXfrm>
    </dsp:sp>
    <dsp:sp modelId="{2AB3F962-F0F7-41BF-9DB7-3CA96B4A28D9}">
      <dsp:nvSpPr>
        <dsp:cNvPr id="0" name=""/>
        <dsp:cNvSpPr/>
      </dsp:nvSpPr>
      <dsp:spPr>
        <a:xfrm>
          <a:off x="2286921" y="35064"/>
          <a:ext cx="4552552" cy="478839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5DA7F-7DED-4BCD-A3AF-C5EEE96A3C44}">
      <dsp:nvSpPr>
        <dsp:cNvPr id="0" name=""/>
        <dsp:cNvSpPr/>
      </dsp:nvSpPr>
      <dsp:spPr>
        <a:xfrm>
          <a:off x="2133594" y="-3"/>
          <a:ext cx="4603699" cy="499183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7FE0-B9D0-4394-A6F9-94D7EEDA9E02}">
      <dsp:nvSpPr>
        <dsp:cNvPr id="0" name=""/>
        <dsp:cNvSpPr/>
      </dsp:nvSpPr>
      <dsp:spPr>
        <a:xfrm>
          <a:off x="1828789" y="12"/>
          <a:ext cx="4603699" cy="460369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05FC7-3E88-4B5E-B95A-F334047367C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6F405-4A53-4B73-9BC3-7163E24E4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96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F405-4A53-4B73-9BC3-7163E24E4E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073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24A17-E702-4395-B716-92F44797F345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5D977-99A9-461C-B0C5-A50DD9BC4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jpe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66" y="0"/>
            <a:ext cx="9090668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0"/>
            <a:ext cx="9090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1676400"/>
          </a:xfrm>
        </p:spPr>
        <p:txBody>
          <a:bodyPr>
            <a:normAutofit/>
          </a:bodyPr>
          <a:lstStyle/>
          <a:p>
            <a:pPr rtl="1"/>
            <a:r>
              <a:rPr lang="ar-QA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Sultan Medium" pitchFamily="2" charset="-78"/>
              </a:rPr>
              <a:t>الأدب والتاريخ والاجتماع </a:t>
            </a:r>
            <a:br>
              <a:rPr lang="ar-QA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Sultan Medium" pitchFamily="2" charset="-78"/>
              </a:rPr>
            </a:br>
            <a:r>
              <a:rPr lang="ar-QA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Sultan Medium" pitchFamily="2" charset="-78"/>
              </a:rPr>
              <a:t>من منظور حداثي</a:t>
            </a:r>
            <a:endParaRPr lang="en-US" sz="27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3048000"/>
            <a:ext cx="3276600" cy="685800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QA" dirty="0" smtClean="0"/>
              <a:t>ندوة بينية 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67200" y="4038600"/>
            <a:ext cx="4876800" cy="152400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QA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QA" sz="3200" b="1" dirty="0" smtClean="0"/>
          </a:p>
          <a:p>
            <a:pPr lvl="0" algn="r" rtl="1">
              <a:spcBef>
                <a:spcPct val="20000"/>
              </a:spcBef>
              <a:defRPr/>
            </a:pPr>
            <a:r>
              <a:rPr kumimoji="0" lang="ar-QA" sz="8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الدكتور نظام</a:t>
            </a:r>
            <a:r>
              <a:rPr kumimoji="0" lang="ar-QA" sz="8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العباسي</a:t>
            </a:r>
            <a:r>
              <a:rPr lang="ar-QA" sz="8000" b="1" dirty="0" smtClean="0"/>
              <a:t> </a:t>
            </a:r>
            <a:r>
              <a:rPr lang="ar-QA" sz="8000" b="1" dirty="0" smtClean="0">
                <a:solidFill>
                  <a:srgbClr val="0033CC"/>
                </a:solidFill>
              </a:rPr>
              <a:t>(قسم التاريخ)</a:t>
            </a:r>
            <a:endParaRPr kumimoji="0" lang="ar-QA" sz="8000" b="1" i="0" u="none" strike="noStrike" kern="1200" cap="none" spc="0" normalizeH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QA" sz="8000" b="1" baseline="0" dirty="0" smtClean="0"/>
              <a:t>الدكتور محمد فرج صالح رحيل </a:t>
            </a:r>
            <a:r>
              <a:rPr lang="ar-QA" sz="8000" b="1" baseline="0" dirty="0" smtClean="0">
                <a:solidFill>
                  <a:srgbClr val="0033CC"/>
                </a:solidFill>
              </a:rPr>
              <a:t>(قسم علم الاجتماع)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QA" sz="8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الدكتور عبد القادر فيدوح </a:t>
            </a:r>
            <a:r>
              <a:rPr kumimoji="0" lang="ar-QA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(قسم اللغة العربية)</a:t>
            </a:r>
            <a:br>
              <a:rPr kumimoji="0" lang="ar-QA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8889" r="-293"/>
          <a:stretch/>
        </p:blipFill>
        <p:spPr>
          <a:xfrm>
            <a:off x="26666" y="5410200"/>
            <a:ext cx="9117334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0"/>
            <a:ext cx="2792734" cy="1143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362200" y="0"/>
            <a:ext cx="6096000" cy="990599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rtl="1"/>
            <a:r>
              <a:rPr lang="ar-QA" sz="3200" b="1" dirty="0" smtClean="0">
                <a:solidFill>
                  <a:srgbClr val="C00000"/>
                </a:solidFill>
              </a:rPr>
              <a:t>الرؤية الاستنفادية</a:t>
            </a:r>
            <a:br>
              <a:rPr lang="ar-QA" sz="3200" b="1" dirty="0" smtClean="0">
                <a:solidFill>
                  <a:srgbClr val="C00000"/>
                </a:solidFill>
              </a:rPr>
            </a:br>
            <a:r>
              <a:rPr lang="ar-QA" sz="3200" b="1" dirty="0" smtClean="0">
                <a:solidFill>
                  <a:srgbClr val="C00000"/>
                </a:solidFill>
              </a:rPr>
              <a:t>تنطلق من: </a:t>
            </a:r>
            <a:r>
              <a:rPr lang="ar-QA" sz="3200" b="1" dirty="0" smtClean="0"/>
              <a:t>النسق/ المفهومية/ والصلاحية</a:t>
            </a:r>
            <a:endParaRPr lang="en-US" sz="32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19200" y="1143000"/>
          <a:ext cx="7315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0" y="1066800"/>
          <a:ext cx="8915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206477"/>
            <a:ext cx="2792734" cy="1143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505200" y="381001"/>
            <a:ext cx="2286000" cy="838199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rtl="1"/>
            <a:r>
              <a:rPr lang="ar-QA" sz="3200" dirty="0" smtClean="0">
                <a:solidFill>
                  <a:srgbClr val="C00000"/>
                </a:solidFill>
              </a:rPr>
              <a:t>مقدمة البحث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333" r="-293"/>
          <a:stretch/>
        </p:blipFill>
        <p:spPr>
          <a:xfrm>
            <a:off x="26666" y="5680587"/>
            <a:ext cx="9117334" cy="1143000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/>
        </p:nvGraphicFramePr>
        <p:xfrm>
          <a:off x="381000" y="1447800"/>
          <a:ext cx="8534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190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sz="2000" b="1" dirty="0" smtClean="0">
                <a:solidFill>
                  <a:srgbClr val="C00000"/>
                </a:solidFill>
              </a:rPr>
              <a:t>التاريخ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1828800"/>
            <a:ext cx="838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ar-QA" sz="2000" b="1" dirty="0" smtClean="0">
                <a:solidFill>
                  <a:srgbClr val="C00000"/>
                </a:solidFill>
              </a:rPr>
              <a:t>الأدب</a:t>
            </a:r>
            <a:endParaRPr lang="en-US" sz="20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1752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sz="2000" dirty="0" smtClean="0">
                <a:solidFill>
                  <a:srgbClr val="C00000"/>
                </a:solidFill>
              </a:rPr>
              <a:t>العلاقة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29000" y="23622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29718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290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333" r="-293"/>
          <a:stretch/>
        </p:blipFill>
        <p:spPr>
          <a:xfrm>
            <a:off x="26666" y="5680587"/>
            <a:ext cx="9117334" cy="1143000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00400" y="228600"/>
            <a:ext cx="2870833" cy="79216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QA" sz="2800" b="1" dirty="0" smtClean="0">
                <a:solidFill>
                  <a:srgbClr val="C00000"/>
                </a:solidFill>
              </a:rPr>
              <a:t>كيف نجعل الفن مرتكزا على التاريخ والاجتماع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0"/>
            <a:ext cx="2792734" cy="1143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343400" y="1143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18288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562600" y="2438400"/>
            <a:ext cx="3276600" cy="4572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QA" sz="2800" dirty="0" smtClean="0">
                <a:solidFill>
                  <a:srgbClr val="C00000"/>
                </a:solidFill>
              </a:rPr>
              <a:t>نظرية بارت البنيوية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228600" y="2438400"/>
            <a:ext cx="4267200" cy="45720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QA" sz="2800" dirty="0" smtClean="0">
                <a:solidFill>
                  <a:srgbClr val="C00000"/>
                </a:solidFill>
              </a:rPr>
              <a:t>نظرية هيرمونيطيقا غدامير/هيدجر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010400" y="1828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05000" y="1828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/>
          <p:cNvSpPr/>
          <p:nvPr/>
        </p:nvSpPr>
        <p:spPr>
          <a:xfrm rot="16200000">
            <a:off x="6934200" y="2057400"/>
            <a:ext cx="3048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43800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/>
              <a:t>توليد علم للأدب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/>
              <a:t>شكلانية لا تاريخية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/>
              <a:t>فلسفية</a:t>
            </a:r>
            <a:endParaRPr lang="en-US" b="1" dirty="0"/>
          </a:p>
        </p:txBody>
      </p:sp>
      <p:sp>
        <p:nvSpPr>
          <p:cNvPr id="18" name="Right Brace 17"/>
          <p:cNvSpPr/>
          <p:nvPr/>
        </p:nvSpPr>
        <p:spPr>
          <a:xfrm rot="16200000">
            <a:off x="2095500" y="1943100"/>
            <a:ext cx="3048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8600" y="3505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/>
              <a:t>زمنية الفهم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5555" r="-293"/>
          <a:stretch/>
        </p:blipFill>
        <p:spPr>
          <a:xfrm>
            <a:off x="26666" y="5181600"/>
            <a:ext cx="9117334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0"/>
            <a:ext cx="2792734" cy="1143000"/>
          </a:xfrm>
          <a:prstGeom prst="rect">
            <a:avLst/>
          </a:prstGeom>
        </p:spPr>
      </p:pic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3048000" cy="71596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rtl="1"/>
            <a:r>
              <a:rPr lang="ar-QA" sz="3200" dirty="0" smtClean="0"/>
              <a:t>المفارقة الوظيفية</a:t>
            </a:r>
            <a:endParaRPr lang="en-US" sz="3200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8305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Rectangle 13"/>
          <p:cNvSpPr/>
          <p:nvPr/>
        </p:nvSpPr>
        <p:spPr>
          <a:xfrm>
            <a:off x="7467600" y="1600200"/>
            <a:ext cx="12954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sz="2000" b="1" dirty="0" smtClean="0">
                <a:solidFill>
                  <a:schemeClr val="tx1"/>
                </a:solidFill>
                <a:cs typeface="+mj-cs"/>
              </a:rPr>
              <a:t>الترايخ</a:t>
            </a:r>
            <a:endParaRPr lang="en-US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1600200"/>
            <a:ext cx="12954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sz="2000" b="1" dirty="0" smtClean="0">
                <a:solidFill>
                  <a:schemeClr val="tx1"/>
                </a:solidFill>
                <a:cs typeface="+mj-cs"/>
              </a:rPr>
              <a:t>الأدب</a:t>
            </a:r>
            <a:endParaRPr lang="en-US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1676400"/>
            <a:ext cx="12954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sz="2000" b="1" dirty="0" smtClean="0">
                <a:solidFill>
                  <a:schemeClr val="tx1"/>
                </a:solidFill>
                <a:cs typeface="+mj-cs"/>
              </a:rPr>
              <a:t>الاجتماع</a:t>
            </a:r>
            <a:endParaRPr lang="en-US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8153400" y="19050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10400" y="2667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>
                <a:cs typeface="+mj-cs"/>
              </a:rPr>
              <a:t>   يجسم الحدث/الواقعة</a:t>
            </a:r>
            <a:endParaRPr lang="en-US" b="1" dirty="0"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2667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>
                <a:cs typeface="+mj-cs"/>
              </a:rPr>
              <a:t>   يحول الحدث إلى رؤية</a:t>
            </a:r>
            <a:endParaRPr lang="en-US" b="1" dirty="0"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2743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>
                <a:cs typeface="+mj-cs"/>
              </a:rPr>
              <a:t>يصير الحدث من الشوائب</a:t>
            </a:r>
            <a:endParaRPr lang="en-US" b="1" dirty="0">
              <a:cs typeface="+mj-cs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1676400" y="19812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5334000" y="19050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1676400" y="31242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5334000" y="30480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8153400" y="32004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85800" y="396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>
                <a:cs typeface="+mj-cs"/>
              </a:rPr>
              <a:t>يحلل الظاهرة لإيجاد بدائل</a:t>
            </a:r>
            <a:endParaRPr lang="en-US" b="1" dirty="0">
              <a:cs typeface="+mj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3962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>
                <a:cs typeface="+mj-cs"/>
              </a:rPr>
              <a:t>   يحلل المعنى من خلال النص</a:t>
            </a:r>
            <a:endParaRPr lang="en-US" b="1" dirty="0"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72200" y="3962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>
                <a:cs typeface="+mj-cs"/>
              </a:rPr>
              <a:t>  معنى من خلال تمثيلها في التاريخ</a:t>
            </a:r>
            <a:endParaRPr lang="en-US" b="1" dirty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5556"/>
          <a:stretch/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9144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r" rtl="1">
              <a:buFont typeface="Arial" panose="020B0604020202020204" pitchFamily="34" charset="0"/>
              <a:buChar char="•"/>
            </a:pPr>
            <a:endParaRPr lang="ar-QA" sz="2400" dirty="0"/>
          </a:p>
          <a:p>
            <a:pPr marL="857250" indent="-857250" algn="r" rt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57250" indent="-857250" algn="r" rtl="1">
              <a:buFont typeface="Arial" panose="020B0604020202020204" pitchFamily="34" charset="0"/>
              <a:buChar char="•"/>
            </a:pPr>
            <a:endParaRPr lang="ar-QA" sz="2400" dirty="0"/>
          </a:p>
          <a:p>
            <a:pPr marL="857250" indent="-857250" algn="r" rtl="1">
              <a:buFont typeface="Arial" panose="020B0604020202020204" pitchFamily="34" charset="0"/>
              <a:buChar char="•"/>
            </a:pPr>
            <a:endParaRPr lang="ar-QA" sz="2400" dirty="0"/>
          </a:p>
          <a:p>
            <a:pPr marL="857250" indent="-857250" algn="r" rtl="1">
              <a:buFont typeface="Arial" panose="020B0604020202020204" pitchFamily="34" charset="0"/>
              <a:buChar char="•"/>
            </a:pPr>
            <a:endParaRPr lang="ar-QA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0"/>
            <a:ext cx="2792734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"/>
            <a:ext cx="5791200" cy="4191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rtl="1"/>
            <a:r>
              <a:rPr lang="ar-QA" sz="3200" dirty="0" smtClean="0"/>
              <a:t>النص في التاريخ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066800"/>
            <a:ext cx="8763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QA" dirty="0" smtClean="0"/>
          </a:p>
          <a:p>
            <a:pPr algn="r" rtl="1"/>
            <a:endParaRPr lang="ar-QA" dirty="0" smtClean="0"/>
          </a:p>
          <a:p>
            <a:pPr algn="r" rtl="1"/>
            <a:endParaRPr lang="ar-QA" dirty="0" smtClean="0"/>
          </a:p>
          <a:p>
            <a:pPr algn="r" rtl="1"/>
            <a:endParaRPr lang="ar-QA" dirty="0" smtClean="0"/>
          </a:p>
          <a:p>
            <a:pPr algn="r" rtl="1"/>
            <a:r>
              <a:rPr lang="ar-QA" sz="2000" b="1" dirty="0" smtClean="0"/>
              <a:t>النص في التاريخ</a:t>
            </a:r>
          </a:p>
          <a:p>
            <a:pPr algn="r" rtl="1"/>
            <a:endParaRPr lang="ar-QA" sz="2000" b="1" dirty="0" smtClean="0"/>
          </a:p>
          <a:p>
            <a:pPr algn="r" rtl="1"/>
            <a:endParaRPr lang="ar-QA" sz="2000" b="1" dirty="0" smtClean="0"/>
          </a:p>
          <a:p>
            <a:pPr algn="r" rtl="1"/>
            <a:endParaRPr lang="ar-QA" sz="2000" b="1" dirty="0" smtClean="0"/>
          </a:p>
          <a:p>
            <a:pPr algn="r" rtl="1"/>
            <a:endParaRPr lang="ar-QA" sz="2000" b="1" dirty="0" smtClean="0"/>
          </a:p>
          <a:p>
            <a:pPr algn="r" rtl="1"/>
            <a:endParaRPr lang="ar-QA" dirty="0" smtClean="0"/>
          </a:p>
          <a:p>
            <a:pPr algn="r" rtl="1"/>
            <a:endParaRPr lang="ar-QA" dirty="0" smtClean="0"/>
          </a:p>
          <a:p>
            <a:pPr algn="r" rtl="1"/>
            <a:endParaRPr lang="ar-QA" dirty="0" smtClean="0"/>
          </a:p>
          <a:p>
            <a:pPr algn="r" rtl="1"/>
            <a:endParaRPr lang="ar-QA" dirty="0" smtClean="0"/>
          </a:p>
          <a:p>
            <a:pPr algn="r" rtl="1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343400" y="1676400"/>
            <a:ext cx="2667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09800" y="1371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sz="2400" b="1" dirty="0" smtClean="0"/>
              <a:t>دليل وثائقي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2286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sz="2400" b="1" dirty="0" smtClean="0"/>
              <a:t>مستودع للحقائق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33528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sz="2400" b="1" dirty="0" smtClean="0"/>
              <a:t>تماثل الأحداث التجريدية</a:t>
            </a:r>
          </a:p>
          <a:p>
            <a:pPr algn="r" rtl="1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4038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QA" sz="2400" b="1" dirty="0" smtClean="0"/>
              <a:t>تراتبية ضمنية</a:t>
            </a:r>
            <a:endParaRPr lang="en-US" sz="2400" b="1" dirty="0"/>
          </a:p>
        </p:txBody>
      </p:sp>
      <p:cxnSp>
        <p:nvCxnSpPr>
          <p:cNvPr id="28" name="Straight Arrow Connector 27"/>
          <p:cNvCxnSpPr>
            <a:endCxn id="20" idx="3"/>
          </p:cNvCxnSpPr>
          <p:nvPr/>
        </p:nvCxnSpPr>
        <p:spPr>
          <a:xfrm flipH="1">
            <a:off x="4419600" y="2438400"/>
            <a:ext cx="2514600" cy="78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648200" y="2438400"/>
            <a:ext cx="2362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648200" y="2438400"/>
            <a:ext cx="23622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333" r="-293"/>
          <a:stretch/>
        </p:blipFill>
        <p:spPr>
          <a:xfrm>
            <a:off x="26666" y="5680587"/>
            <a:ext cx="9117334" cy="1143000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95600" y="228600"/>
            <a:ext cx="4038600" cy="990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QA" sz="3200" dirty="0" smtClean="0">
                <a:solidFill>
                  <a:srgbClr val="C00000"/>
                </a:solidFill>
              </a:rPr>
              <a:t>النص في الاجتماع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0"/>
            <a:ext cx="2792734" cy="1143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953000" y="1143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18288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7010400" y="2514600"/>
            <a:ext cx="1981200" cy="7921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QA" sz="2800" b="1" dirty="0" smtClean="0">
                <a:solidFill>
                  <a:srgbClr val="C00000"/>
                </a:solidFill>
              </a:rPr>
              <a:t>يقرأ الوثائق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191000" y="2438400"/>
            <a:ext cx="1752600" cy="792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QA" sz="2800" b="1" dirty="0" smtClean="0">
                <a:solidFill>
                  <a:srgbClr val="C00000"/>
                </a:solidFill>
              </a:rPr>
              <a:t>يبحث عن الفجوات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077200" y="1828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53000" y="1905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2362200"/>
            <a:ext cx="3200400" cy="1447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QA" sz="2800" b="1" dirty="0" smtClean="0">
                <a:solidFill>
                  <a:srgbClr val="C00000"/>
                </a:solidFill>
              </a:rPr>
              <a:t>يخلق بنى تنظيمية تشكل نماذج كلية جديدة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05000" y="1828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t="84445" r="-1131"/>
          <a:stretch/>
        </p:blipFill>
        <p:spPr>
          <a:xfrm>
            <a:off x="26666" y="5791200"/>
            <a:ext cx="9193534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0"/>
            <a:ext cx="2792734" cy="1143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505200" y="228600"/>
            <a:ext cx="3541698" cy="761999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rtl="1"/>
            <a:r>
              <a:rPr lang="ar-QA" sz="2800" dirty="0" smtClean="0"/>
              <a:t>النص في الأدب</a:t>
            </a:r>
            <a:endParaRPr lang="en-US" sz="32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333" r="-293"/>
          <a:stretch/>
        </p:blipFill>
        <p:spPr>
          <a:xfrm>
            <a:off x="26666" y="5715000"/>
            <a:ext cx="9117334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0"/>
            <a:ext cx="2792734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304800"/>
            <a:ext cx="3733800" cy="6096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rtl="1"/>
            <a:r>
              <a:rPr lang="ar-SA" sz="3300" dirty="0" smtClean="0">
                <a:solidFill>
                  <a:srgbClr val="0033CC"/>
                </a:solidFill>
                <a:cs typeface="Simplified Arabic" pitchFamily="2" charset="-78"/>
              </a:rPr>
              <a:t/>
            </a:r>
            <a:br>
              <a:rPr lang="ar-SA" sz="3300" dirty="0" smtClean="0">
                <a:solidFill>
                  <a:srgbClr val="0033CC"/>
                </a:solidFill>
                <a:cs typeface="Simplified Arabic" pitchFamily="2" charset="-78"/>
              </a:rPr>
            </a:br>
            <a:r>
              <a:rPr lang="ar-QA" sz="3300" b="1" dirty="0" smtClean="0">
                <a:solidFill>
                  <a:srgbClr val="C00000"/>
                </a:solidFill>
                <a:cs typeface="Simplified Arabic" pitchFamily="2" charset="-78"/>
              </a:rPr>
              <a:t>النسق المتبع بين الأجناس</a:t>
            </a:r>
            <a:r>
              <a:rPr lang="en-US" b="1" dirty="0" smtClean="0">
                <a:solidFill>
                  <a:srgbClr val="FF0000"/>
                </a:solidFill>
                <a:cs typeface="Simplified Arabic" pitchFamily="2" charset="-78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Simplified Arabic" pitchFamily="2" charset="-78"/>
              </a:rPr>
            </a:br>
            <a:endParaRPr lang="en-US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33600" y="1143000"/>
            <a:ext cx="6248400" cy="3886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QA" sz="34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QA" sz="4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يتسع نطاق البحث بالتفسير والتحليل والتدقيق</a:t>
            </a:r>
          </a:p>
          <a:p>
            <a:pPr marL="0" marR="0" lvl="0" indent="0" algn="r" defTabSz="914400" rtl="1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QA" sz="4400" b="1" dirty="0" smtClean="0">
                <a:latin typeface="+mj-lt"/>
                <a:ea typeface="+mj-ea"/>
                <a:cs typeface="+mj-cs"/>
              </a:rPr>
              <a:t>كل منها لا يكون جليا بذاته</a:t>
            </a:r>
          </a:p>
          <a:p>
            <a:pPr marL="0" marR="0" lvl="0" indent="0" algn="r" defTabSz="914400" rtl="1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QA" sz="4400" b="1" dirty="0" smtClean="0">
                <a:latin typeface="+mj-lt"/>
                <a:ea typeface="+mj-ea"/>
                <a:cs typeface="+mj-cs"/>
              </a:rPr>
              <a:t>كشف تتابع الظواهر بشكل معين (محايد  </a:t>
            </a:r>
            <a:r>
              <a:rPr lang="ar-QA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≠</a:t>
            </a:r>
            <a:r>
              <a:rPr lang="ar-QA" sz="4400" b="1" dirty="0" smtClean="0">
                <a:latin typeface="+mj-lt"/>
                <a:ea typeface="+mj-ea"/>
                <a:cs typeface="+mj-cs"/>
              </a:rPr>
              <a:t> غير محايد</a:t>
            </a:r>
          </a:p>
          <a:p>
            <a:pPr marL="0" marR="0" lvl="0" indent="0" algn="r" defTabSz="914400" rtl="1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QA" sz="4400" b="1" dirty="0" smtClean="0">
                <a:latin typeface="+mj-lt"/>
                <a:ea typeface="+mj-ea"/>
                <a:cs typeface="+mj-cs"/>
              </a:rPr>
              <a:t>الارتباط بالتفكير الذي يمكِّن من أعادة تقييم الظاهرة بذاتها</a:t>
            </a:r>
          </a:p>
          <a:p>
            <a:pPr marL="0" marR="0" lvl="0" indent="0" algn="r" defTabSz="914400" rtl="1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QA" sz="4400" b="1" dirty="0" smtClean="0">
                <a:latin typeface="+mj-lt"/>
                <a:ea typeface="+mj-ea"/>
                <a:cs typeface="+mj-cs"/>
              </a:rPr>
              <a:t>كل منها شكل ما أشكال تنامي المعرفة الإنسانية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3" t="83333" r="252"/>
          <a:stretch/>
        </p:blipFill>
        <p:spPr>
          <a:xfrm>
            <a:off x="26666" y="5715000"/>
            <a:ext cx="9041134" cy="1143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7175"/>
            <a:ext cx="8686800" cy="5181600"/>
          </a:xfrm>
        </p:spPr>
        <p:txBody>
          <a:bodyPr>
            <a:normAutofit/>
          </a:bodyPr>
          <a:lstStyle/>
          <a:p>
            <a:pPr algn="r" rtl="1"/>
            <a:endParaRPr lang="ar-SA" sz="2000" b="1" dirty="0" smtClean="0">
              <a:solidFill>
                <a:schemeClr val="tx1"/>
              </a:solidFill>
              <a:cs typeface="+mj-cs"/>
            </a:endParaRPr>
          </a:p>
          <a:p>
            <a:pPr algn="r" rtl="1"/>
            <a:endParaRPr lang="en-US" sz="200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73" r="-294" b="83333"/>
          <a:stretch/>
        </p:blipFill>
        <p:spPr>
          <a:xfrm>
            <a:off x="0" y="0"/>
            <a:ext cx="2792734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04800"/>
            <a:ext cx="4953000" cy="990600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rtl="1"/>
            <a:r>
              <a:rPr lang="ar-QA" sz="3600" b="1" dirty="0" smtClean="0">
                <a:solidFill>
                  <a:srgbClr val="C00000"/>
                </a:solidFill>
              </a:rPr>
              <a:t>محددات وضوابط الرؤية</a:t>
            </a:r>
            <a:endParaRPr lang="en-US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52400" y="1524000"/>
          <a:ext cx="899160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1295400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QA" dirty="0" smtClean="0"/>
          </a:p>
          <a:p>
            <a:pPr algn="r" rtl="1">
              <a:buFont typeface="Arial" pitchFamily="34" charset="0"/>
              <a:buChar char="•"/>
            </a:pPr>
            <a:endParaRPr lang="ar-QA" dirty="0" smtClean="0"/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endParaRPr lang="ar-QA" b="1" dirty="0" smtClean="0">
              <a:solidFill>
                <a:srgbClr val="C00000"/>
              </a:solidFill>
            </a:endParaRP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QA" b="1" dirty="0" smtClean="0">
                <a:solidFill>
                  <a:srgbClr val="C00000"/>
                </a:solidFill>
              </a:rPr>
              <a:t>ينشد تسجيل حقيقة		ينشد استعارة/الصورة		        ينشد معرفة الحقيقة من الزيف</a:t>
            </a:r>
            <a:r>
              <a:rPr lang="ar-QA" b="1" dirty="0" smtClean="0"/>
              <a:t>	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QA" b="1" dirty="0" smtClean="0">
                <a:solidFill>
                  <a:srgbClr val="4B1CF6"/>
                </a:solidFill>
              </a:rPr>
              <a:t>ينتج موضوعية  		ينتج سردا			         ضبط عناصر المجتمع</a:t>
            </a:r>
            <a:r>
              <a:rPr lang="ar-QA" b="1" dirty="0" smtClean="0"/>
              <a:t>	                        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QA" b="1" dirty="0" smtClean="0"/>
              <a:t>قول أي شيء على الإطلاق            قول الشيء برؤيا		         قول الشيء بانتقا	ء	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QA" b="1" dirty="0" smtClean="0">
                <a:solidFill>
                  <a:srgbClr val="7030A0"/>
                </a:solidFill>
              </a:rPr>
              <a:t>خلق أفق أصلي للظاهرة		خلق أفق التوقع                                 إعادة إنتاج واقع النص</a:t>
            </a:r>
            <a:r>
              <a:rPr lang="ar-QA" b="1" dirty="0" smtClean="0"/>
              <a:t>                          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QA" b="1" dirty="0" smtClean="0"/>
              <a:t>الاتساق والشمولية		الاتساق والتأويل		        إعادة صياغة الفعل</a:t>
            </a:r>
          </a:p>
          <a:p>
            <a:pPr algn="r" rtl="1">
              <a:buFont typeface="Arial" pitchFamily="34" charset="0"/>
              <a:buChar char="•"/>
            </a:pPr>
            <a:endParaRPr lang="ar-QA" dirty="0" smtClean="0"/>
          </a:p>
          <a:p>
            <a:pPr algn="r" rt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1371600"/>
            <a:ext cx="152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/>
              <a:t>الضابط التاريخي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1371600"/>
            <a:ext cx="14478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/>
              <a:t>الضابط الأدبي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1447800"/>
            <a:ext cx="16002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QA" b="1" dirty="0" smtClean="0"/>
              <a:t>الضابط الاجتماعي</a:t>
            </a:r>
            <a:endParaRPr lang="en-US" b="1" dirty="0"/>
          </a:p>
        </p:txBody>
      </p:sp>
      <p:sp>
        <p:nvSpPr>
          <p:cNvPr id="14" name="Down Arrow 13"/>
          <p:cNvSpPr/>
          <p:nvPr/>
        </p:nvSpPr>
        <p:spPr>
          <a:xfrm>
            <a:off x="5257800" y="19050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752600" y="19050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8229600" y="18288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4354</TotalTime>
  <Words>262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الأدب والتاريخ والاجتماع  من منظور حداثي</vt:lpstr>
      <vt:lpstr>مقدمة البحث</vt:lpstr>
      <vt:lpstr>Slide 3</vt:lpstr>
      <vt:lpstr>المفارقة الوظيفية</vt:lpstr>
      <vt:lpstr>النص في التاريخ</vt:lpstr>
      <vt:lpstr>Slide 6</vt:lpstr>
      <vt:lpstr>النص في الأدب</vt:lpstr>
      <vt:lpstr> النسق المتبع بين الأجناس </vt:lpstr>
      <vt:lpstr>محددات وضوابط الرؤية</vt:lpstr>
      <vt:lpstr>الرؤية الاستنفادية تنطلق من: النسق/ المفهومية/ والصلاحية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وما تبقى من شظايا المحار</dc:title>
  <dc:creator>EMARA</dc:creator>
  <cp:lastModifiedBy>Malika</cp:lastModifiedBy>
  <cp:revision>283</cp:revision>
  <dcterms:created xsi:type="dcterms:W3CDTF">2014-06-19T14:43:13Z</dcterms:created>
  <dcterms:modified xsi:type="dcterms:W3CDTF">2018-10-13T19:53:45Z</dcterms:modified>
</cp:coreProperties>
</file>